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wdp" ContentType="image/vnd.ms-photo"/>
  <Default Extension="mp4" ContentType="video/mp4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tags/tag707.xml" ContentType="application/vnd.openxmlformats-officedocument.presentationml.tags+xml"/>
  <Override PartName="/ppt/tags/tag708.xml" ContentType="application/vnd.openxmlformats-officedocument.presentationml.tags+xml"/>
  <Override PartName="/ppt/tags/tag709.xml" ContentType="application/vnd.openxmlformats-officedocument.presentationml.tags+xml"/>
  <Override PartName="/ppt/tags/tag71.xml" ContentType="application/vnd.openxmlformats-officedocument.presentationml.tags+xml"/>
  <Override PartName="/ppt/tags/tag710.xml" ContentType="application/vnd.openxmlformats-officedocument.presentationml.tags+xml"/>
  <Override PartName="/ppt/tags/tag711.xml" ContentType="application/vnd.openxmlformats-officedocument.presentationml.tags+xml"/>
  <Override PartName="/ppt/tags/tag712.xml" ContentType="application/vnd.openxmlformats-officedocument.presentationml.tags+xml"/>
  <Override PartName="/ppt/tags/tag713.xml" ContentType="application/vnd.openxmlformats-officedocument.presentationml.tags+xml"/>
  <Override PartName="/ppt/tags/tag714.xml" ContentType="application/vnd.openxmlformats-officedocument.presentationml.tags+xml"/>
  <Override PartName="/ppt/tags/tag715.xml" ContentType="application/vnd.openxmlformats-officedocument.presentationml.tags+xml"/>
  <Override PartName="/ppt/tags/tag716.xml" ContentType="application/vnd.openxmlformats-officedocument.presentationml.tags+xml"/>
  <Override PartName="/ppt/tags/tag717.xml" ContentType="application/vnd.openxmlformats-officedocument.presentationml.tags+xml"/>
  <Override PartName="/ppt/tags/tag718.xml" ContentType="application/vnd.openxmlformats-officedocument.presentationml.tags+xml"/>
  <Override PartName="/ppt/tags/tag719.xml" ContentType="application/vnd.openxmlformats-officedocument.presentationml.tags+xml"/>
  <Override PartName="/ppt/tags/tag72.xml" ContentType="application/vnd.openxmlformats-officedocument.presentationml.tags+xml"/>
  <Override PartName="/ppt/tags/tag720.xml" ContentType="application/vnd.openxmlformats-officedocument.presentationml.tags+xml"/>
  <Override PartName="/ppt/tags/tag721.xml" ContentType="application/vnd.openxmlformats-officedocument.presentationml.tags+xml"/>
  <Override PartName="/ppt/tags/tag722.xml" ContentType="application/vnd.openxmlformats-officedocument.presentationml.tags+xml"/>
  <Override PartName="/ppt/tags/tag723.xml" ContentType="application/vnd.openxmlformats-officedocument.presentationml.tags+xml"/>
  <Override PartName="/ppt/tags/tag724.xml" ContentType="application/vnd.openxmlformats-officedocument.presentationml.tags+xml"/>
  <Override PartName="/ppt/tags/tag725.xml" ContentType="application/vnd.openxmlformats-officedocument.presentationml.tags+xml"/>
  <Override PartName="/ppt/tags/tag726.xml" ContentType="application/vnd.openxmlformats-officedocument.presentationml.tags+xml"/>
  <Override PartName="/ppt/tags/tag727.xml" ContentType="application/vnd.openxmlformats-officedocument.presentationml.tags+xml"/>
  <Override PartName="/ppt/tags/tag728.xml" ContentType="application/vnd.openxmlformats-officedocument.presentationml.tags+xml"/>
  <Override PartName="/ppt/tags/tag729.xml" ContentType="application/vnd.openxmlformats-officedocument.presentationml.tags+xml"/>
  <Override PartName="/ppt/tags/tag73.xml" ContentType="application/vnd.openxmlformats-officedocument.presentationml.tags+xml"/>
  <Override PartName="/ppt/tags/tag730.xml" ContentType="application/vnd.openxmlformats-officedocument.presentationml.tags+xml"/>
  <Override PartName="/ppt/tags/tag731.xml" ContentType="application/vnd.openxmlformats-officedocument.presentationml.tags+xml"/>
  <Override PartName="/ppt/tags/tag732.xml" ContentType="application/vnd.openxmlformats-officedocument.presentationml.tags+xml"/>
  <Override PartName="/ppt/tags/tag733.xml" ContentType="application/vnd.openxmlformats-officedocument.presentationml.tags+xml"/>
  <Override PartName="/ppt/tags/tag734.xml" ContentType="application/vnd.openxmlformats-officedocument.presentationml.tags+xml"/>
  <Override PartName="/ppt/tags/tag735.xml" ContentType="application/vnd.openxmlformats-officedocument.presentationml.tags+xml"/>
  <Override PartName="/ppt/tags/tag736.xml" ContentType="application/vnd.openxmlformats-officedocument.presentationml.tags+xml"/>
  <Override PartName="/ppt/tags/tag737.xml" ContentType="application/vnd.openxmlformats-officedocument.presentationml.tags+xml"/>
  <Override PartName="/ppt/tags/tag738.xml" ContentType="application/vnd.openxmlformats-officedocument.presentationml.tags+xml"/>
  <Override PartName="/ppt/tags/tag739.xml" ContentType="application/vnd.openxmlformats-officedocument.presentationml.tags+xml"/>
  <Override PartName="/ppt/tags/tag74.xml" ContentType="application/vnd.openxmlformats-officedocument.presentationml.tags+xml"/>
  <Override PartName="/ppt/tags/tag740.xml" ContentType="application/vnd.openxmlformats-officedocument.presentationml.tags+xml"/>
  <Override PartName="/ppt/tags/tag741.xml" ContentType="application/vnd.openxmlformats-officedocument.presentationml.tags+xml"/>
  <Override PartName="/ppt/tags/tag742.xml" ContentType="application/vnd.openxmlformats-officedocument.presentationml.tags+xml"/>
  <Override PartName="/ppt/tags/tag743.xml" ContentType="application/vnd.openxmlformats-officedocument.presentationml.tags+xml"/>
  <Override PartName="/ppt/tags/tag744.xml" ContentType="application/vnd.openxmlformats-officedocument.presentationml.tags+xml"/>
  <Override PartName="/ppt/tags/tag745.xml" ContentType="application/vnd.openxmlformats-officedocument.presentationml.tags+xml"/>
  <Override PartName="/ppt/tags/tag746.xml" ContentType="application/vnd.openxmlformats-officedocument.presentationml.tags+xml"/>
  <Override PartName="/ppt/tags/tag747.xml" ContentType="application/vnd.openxmlformats-officedocument.presentationml.tags+xml"/>
  <Override PartName="/ppt/tags/tag748.xml" ContentType="application/vnd.openxmlformats-officedocument.presentationml.tags+xml"/>
  <Override PartName="/ppt/tags/tag749.xml" ContentType="application/vnd.openxmlformats-officedocument.presentationml.tags+xml"/>
  <Override PartName="/ppt/tags/tag75.xml" ContentType="application/vnd.openxmlformats-officedocument.presentationml.tags+xml"/>
  <Override PartName="/ppt/tags/tag750.xml" ContentType="application/vnd.openxmlformats-officedocument.presentationml.tags+xml"/>
  <Override PartName="/ppt/tags/tag751.xml" ContentType="application/vnd.openxmlformats-officedocument.presentationml.tags+xml"/>
  <Override PartName="/ppt/tags/tag752.xml" ContentType="application/vnd.openxmlformats-officedocument.presentationml.tags+xml"/>
  <Override PartName="/ppt/tags/tag753.xml" ContentType="application/vnd.openxmlformats-officedocument.presentationml.tags+xml"/>
  <Override PartName="/ppt/tags/tag754.xml" ContentType="application/vnd.openxmlformats-officedocument.presentationml.tags+xml"/>
  <Override PartName="/ppt/tags/tag755.xml" ContentType="application/vnd.openxmlformats-officedocument.presentationml.tags+xml"/>
  <Override PartName="/ppt/tags/tag756.xml" ContentType="application/vnd.openxmlformats-officedocument.presentationml.tags+xml"/>
  <Override PartName="/ppt/tags/tag757.xml" ContentType="application/vnd.openxmlformats-officedocument.presentationml.tags+xml"/>
  <Override PartName="/ppt/tags/tag758.xml" ContentType="application/vnd.openxmlformats-officedocument.presentationml.tags+xml"/>
  <Override PartName="/ppt/tags/tag759.xml" ContentType="application/vnd.openxmlformats-officedocument.presentationml.tags+xml"/>
  <Override PartName="/ppt/tags/tag76.xml" ContentType="application/vnd.openxmlformats-officedocument.presentationml.tags+xml"/>
  <Override PartName="/ppt/tags/tag760.xml" ContentType="application/vnd.openxmlformats-officedocument.presentationml.tags+xml"/>
  <Override PartName="/ppt/tags/tag761.xml" ContentType="application/vnd.openxmlformats-officedocument.presentationml.tags+xml"/>
  <Override PartName="/ppt/tags/tag762.xml" ContentType="application/vnd.openxmlformats-officedocument.presentationml.tags+xml"/>
  <Override PartName="/ppt/tags/tag763.xml" ContentType="application/vnd.openxmlformats-officedocument.presentationml.tags+xml"/>
  <Override PartName="/ppt/tags/tag764.xml" ContentType="application/vnd.openxmlformats-officedocument.presentationml.tags+xml"/>
  <Override PartName="/ppt/tags/tag765.xml" ContentType="application/vnd.openxmlformats-officedocument.presentationml.tags+xml"/>
  <Override PartName="/ppt/tags/tag766.xml" ContentType="application/vnd.openxmlformats-officedocument.presentationml.tags+xml"/>
  <Override PartName="/ppt/tags/tag767.xml" ContentType="application/vnd.openxmlformats-officedocument.presentationml.tags+xml"/>
  <Override PartName="/ppt/tags/tag768.xml" ContentType="application/vnd.openxmlformats-officedocument.presentationml.tags+xml"/>
  <Override PartName="/ppt/tags/tag769.xml" ContentType="application/vnd.openxmlformats-officedocument.presentationml.tags+xml"/>
  <Override PartName="/ppt/tags/tag77.xml" ContentType="application/vnd.openxmlformats-officedocument.presentationml.tags+xml"/>
  <Override PartName="/ppt/tags/tag770.xml" ContentType="application/vnd.openxmlformats-officedocument.presentationml.tags+xml"/>
  <Override PartName="/ppt/tags/tag771.xml" ContentType="application/vnd.openxmlformats-officedocument.presentationml.tags+xml"/>
  <Override PartName="/ppt/tags/tag772.xml" ContentType="application/vnd.openxmlformats-officedocument.presentationml.tags+xml"/>
  <Override PartName="/ppt/tags/tag773.xml" ContentType="application/vnd.openxmlformats-officedocument.presentationml.tags+xml"/>
  <Override PartName="/ppt/tags/tag774.xml" ContentType="application/vnd.openxmlformats-officedocument.presentationml.tags+xml"/>
  <Override PartName="/ppt/tags/tag775.xml" ContentType="application/vnd.openxmlformats-officedocument.presentationml.tags+xml"/>
  <Override PartName="/ppt/tags/tag776.xml" ContentType="application/vnd.openxmlformats-officedocument.presentationml.tags+xml"/>
  <Override PartName="/ppt/tags/tag777.xml" ContentType="application/vnd.openxmlformats-officedocument.presentationml.tags+xml"/>
  <Override PartName="/ppt/tags/tag778.xml" ContentType="application/vnd.openxmlformats-officedocument.presentationml.tags+xml"/>
  <Override PartName="/ppt/tags/tag779.xml" ContentType="application/vnd.openxmlformats-officedocument.presentationml.tags+xml"/>
  <Override PartName="/ppt/tags/tag78.xml" ContentType="application/vnd.openxmlformats-officedocument.presentationml.tags+xml"/>
  <Override PartName="/ppt/tags/tag780.xml" ContentType="application/vnd.openxmlformats-officedocument.presentationml.tags+xml"/>
  <Override PartName="/ppt/tags/tag781.xml" ContentType="application/vnd.openxmlformats-officedocument.presentationml.tags+xml"/>
  <Override PartName="/ppt/tags/tag782.xml" ContentType="application/vnd.openxmlformats-officedocument.presentationml.tags+xml"/>
  <Override PartName="/ppt/tags/tag783.xml" ContentType="application/vnd.openxmlformats-officedocument.presentationml.tags+xml"/>
  <Override PartName="/ppt/tags/tag784.xml" ContentType="application/vnd.openxmlformats-officedocument.presentationml.tags+xml"/>
  <Override PartName="/ppt/tags/tag785.xml" ContentType="application/vnd.openxmlformats-officedocument.presentationml.tags+xml"/>
  <Override PartName="/ppt/tags/tag786.xml" ContentType="application/vnd.openxmlformats-officedocument.presentationml.tags+xml"/>
  <Override PartName="/ppt/tags/tag787.xml" ContentType="application/vnd.openxmlformats-officedocument.presentationml.tags+xml"/>
  <Override PartName="/ppt/tags/tag788.xml" ContentType="application/vnd.openxmlformats-officedocument.presentationml.tags+xml"/>
  <Override PartName="/ppt/tags/tag789.xml" ContentType="application/vnd.openxmlformats-officedocument.presentationml.tags+xml"/>
  <Override PartName="/ppt/tags/tag79.xml" ContentType="application/vnd.openxmlformats-officedocument.presentationml.tags+xml"/>
  <Override PartName="/ppt/tags/tag790.xml" ContentType="application/vnd.openxmlformats-officedocument.presentationml.tags+xml"/>
  <Override PartName="/ppt/tags/tag791.xml" ContentType="application/vnd.openxmlformats-officedocument.presentationml.tags+xml"/>
  <Override PartName="/ppt/tags/tag792.xml" ContentType="application/vnd.openxmlformats-officedocument.presentationml.tags+xml"/>
  <Override PartName="/ppt/tags/tag793.xml" ContentType="application/vnd.openxmlformats-officedocument.presentationml.tags+xml"/>
  <Override PartName="/ppt/tags/tag794.xml" ContentType="application/vnd.openxmlformats-officedocument.presentationml.tags+xml"/>
  <Override PartName="/ppt/tags/tag795.xml" ContentType="application/vnd.openxmlformats-officedocument.presentationml.tags+xml"/>
  <Override PartName="/ppt/tags/tag796.xml" ContentType="application/vnd.openxmlformats-officedocument.presentationml.tags+xml"/>
  <Override PartName="/ppt/tags/tag797.xml" ContentType="application/vnd.openxmlformats-officedocument.presentationml.tags+xml"/>
  <Override PartName="/ppt/tags/tag798.xml" ContentType="application/vnd.openxmlformats-officedocument.presentationml.tags+xml"/>
  <Override PartName="/ppt/tags/tag79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00.xml" ContentType="application/vnd.openxmlformats-officedocument.presentationml.tags+xml"/>
  <Override PartName="/ppt/tags/tag801.xml" ContentType="application/vnd.openxmlformats-officedocument.presentationml.tags+xml"/>
  <Override PartName="/ppt/tags/tag802.xml" ContentType="application/vnd.openxmlformats-officedocument.presentationml.tags+xml"/>
  <Override PartName="/ppt/tags/tag803.xml" ContentType="application/vnd.openxmlformats-officedocument.presentationml.tags+xml"/>
  <Override PartName="/ppt/tags/tag804.xml" ContentType="application/vnd.openxmlformats-officedocument.presentationml.tags+xml"/>
  <Override PartName="/ppt/tags/tag805.xml" ContentType="application/vnd.openxmlformats-officedocument.presentationml.tags+xml"/>
  <Override PartName="/ppt/tags/tag806.xml" ContentType="application/vnd.openxmlformats-officedocument.presentationml.tags+xml"/>
  <Override PartName="/ppt/tags/tag807.xml" ContentType="application/vnd.openxmlformats-officedocument.presentationml.tags+xml"/>
  <Override PartName="/ppt/tags/tag808.xml" ContentType="application/vnd.openxmlformats-officedocument.presentationml.tags+xml"/>
  <Override PartName="/ppt/tags/tag809.xml" ContentType="application/vnd.openxmlformats-officedocument.presentationml.tags+xml"/>
  <Override PartName="/ppt/tags/tag81.xml" ContentType="application/vnd.openxmlformats-officedocument.presentationml.tags+xml"/>
  <Override PartName="/ppt/tags/tag810.xml" ContentType="application/vnd.openxmlformats-officedocument.presentationml.tags+xml"/>
  <Override PartName="/ppt/tags/tag811.xml" ContentType="application/vnd.openxmlformats-officedocument.presentationml.tags+xml"/>
  <Override PartName="/ppt/tags/tag812.xml" ContentType="application/vnd.openxmlformats-officedocument.presentationml.tags+xml"/>
  <Override PartName="/ppt/tags/tag813.xml" ContentType="application/vnd.openxmlformats-officedocument.presentationml.tags+xml"/>
  <Override PartName="/ppt/tags/tag814.xml" ContentType="application/vnd.openxmlformats-officedocument.presentationml.tags+xml"/>
  <Override PartName="/ppt/tags/tag815.xml" ContentType="application/vnd.openxmlformats-officedocument.presentationml.tags+xml"/>
  <Override PartName="/ppt/tags/tag816.xml" ContentType="application/vnd.openxmlformats-officedocument.presentationml.tags+xml"/>
  <Override PartName="/ppt/tags/tag817.xml" ContentType="application/vnd.openxmlformats-officedocument.presentationml.tags+xml"/>
  <Override PartName="/ppt/tags/tag818.xml" ContentType="application/vnd.openxmlformats-officedocument.presentationml.tags+xml"/>
  <Override PartName="/ppt/tags/tag819.xml" ContentType="application/vnd.openxmlformats-officedocument.presentationml.tags+xml"/>
  <Override PartName="/ppt/tags/tag82.xml" ContentType="application/vnd.openxmlformats-officedocument.presentationml.tags+xml"/>
  <Override PartName="/ppt/tags/tag820.xml" ContentType="application/vnd.openxmlformats-officedocument.presentationml.tags+xml"/>
  <Override PartName="/ppt/tags/tag821.xml" ContentType="application/vnd.openxmlformats-officedocument.presentationml.tags+xml"/>
  <Override PartName="/ppt/tags/tag822.xml" ContentType="application/vnd.openxmlformats-officedocument.presentationml.tags+xml"/>
  <Override PartName="/ppt/tags/tag823.xml" ContentType="application/vnd.openxmlformats-officedocument.presentationml.tags+xml"/>
  <Override PartName="/ppt/tags/tag824.xml" ContentType="application/vnd.openxmlformats-officedocument.presentationml.tags+xml"/>
  <Override PartName="/ppt/tags/tag825.xml" ContentType="application/vnd.openxmlformats-officedocument.presentationml.tags+xml"/>
  <Override PartName="/ppt/tags/tag826.xml" ContentType="application/vnd.openxmlformats-officedocument.presentationml.tags+xml"/>
  <Override PartName="/ppt/tags/tag827.xml" ContentType="application/vnd.openxmlformats-officedocument.presentationml.tags+xml"/>
  <Override PartName="/ppt/tags/tag828.xml" ContentType="application/vnd.openxmlformats-officedocument.presentationml.tags+xml"/>
  <Override PartName="/ppt/tags/tag829.xml" ContentType="application/vnd.openxmlformats-officedocument.presentationml.tags+xml"/>
  <Override PartName="/ppt/tags/tag83.xml" ContentType="application/vnd.openxmlformats-officedocument.presentationml.tags+xml"/>
  <Override PartName="/ppt/tags/tag830.xml" ContentType="application/vnd.openxmlformats-officedocument.presentationml.tags+xml"/>
  <Override PartName="/ppt/tags/tag831.xml" ContentType="application/vnd.openxmlformats-officedocument.presentationml.tags+xml"/>
  <Override PartName="/ppt/tags/tag832.xml" ContentType="application/vnd.openxmlformats-officedocument.presentationml.tags+xml"/>
  <Override PartName="/ppt/tags/tag833.xml" ContentType="application/vnd.openxmlformats-officedocument.presentationml.tags+xml"/>
  <Override PartName="/ppt/tags/tag834.xml" ContentType="application/vnd.openxmlformats-officedocument.presentationml.tags+xml"/>
  <Override PartName="/ppt/tags/tag835.xml" ContentType="application/vnd.openxmlformats-officedocument.presentationml.tags+xml"/>
  <Override PartName="/ppt/tags/tag836.xml" ContentType="application/vnd.openxmlformats-officedocument.presentationml.tags+xml"/>
  <Override PartName="/ppt/tags/tag837.xml" ContentType="application/vnd.openxmlformats-officedocument.presentationml.tags+xml"/>
  <Override PartName="/ppt/tags/tag838.xml" ContentType="application/vnd.openxmlformats-officedocument.presentationml.tags+xml"/>
  <Override PartName="/ppt/tags/tag839.xml" ContentType="application/vnd.openxmlformats-officedocument.presentationml.tags+xml"/>
  <Override PartName="/ppt/tags/tag84.xml" ContentType="application/vnd.openxmlformats-officedocument.presentationml.tags+xml"/>
  <Override PartName="/ppt/tags/tag840.xml" ContentType="application/vnd.openxmlformats-officedocument.presentationml.tags+xml"/>
  <Override PartName="/ppt/tags/tag841.xml" ContentType="application/vnd.openxmlformats-officedocument.presentationml.tags+xml"/>
  <Override PartName="/ppt/tags/tag842.xml" ContentType="application/vnd.openxmlformats-officedocument.presentationml.tags+xml"/>
  <Override PartName="/ppt/tags/tag843.xml" ContentType="application/vnd.openxmlformats-officedocument.presentationml.tags+xml"/>
  <Override PartName="/ppt/tags/tag844.xml" ContentType="application/vnd.openxmlformats-officedocument.presentationml.tags+xml"/>
  <Override PartName="/ppt/tags/tag845.xml" ContentType="application/vnd.openxmlformats-officedocument.presentationml.tags+xml"/>
  <Override PartName="/ppt/tags/tag846.xml" ContentType="application/vnd.openxmlformats-officedocument.presentationml.tags+xml"/>
  <Override PartName="/ppt/tags/tag847.xml" ContentType="application/vnd.openxmlformats-officedocument.presentationml.tags+xml"/>
  <Override PartName="/ppt/tags/tag848.xml" ContentType="application/vnd.openxmlformats-officedocument.presentationml.tags+xml"/>
  <Override PartName="/ppt/tags/tag849.xml" ContentType="application/vnd.openxmlformats-officedocument.presentationml.tags+xml"/>
  <Override PartName="/ppt/tags/tag85.xml" ContentType="application/vnd.openxmlformats-officedocument.presentationml.tags+xml"/>
  <Override PartName="/ppt/tags/tag850.xml" ContentType="application/vnd.openxmlformats-officedocument.presentationml.tags+xml"/>
  <Override PartName="/ppt/tags/tag851.xml" ContentType="application/vnd.openxmlformats-officedocument.presentationml.tags+xml"/>
  <Override PartName="/ppt/tags/tag852.xml" ContentType="application/vnd.openxmlformats-officedocument.presentationml.tags+xml"/>
  <Override PartName="/ppt/tags/tag853.xml" ContentType="application/vnd.openxmlformats-officedocument.presentationml.tags+xml"/>
  <Override PartName="/ppt/tags/tag854.xml" ContentType="application/vnd.openxmlformats-officedocument.presentationml.tags+xml"/>
  <Override PartName="/ppt/tags/tag855.xml" ContentType="application/vnd.openxmlformats-officedocument.presentationml.tags+xml"/>
  <Override PartName="/ppt/tags/tag856.xml" ContentType="application/vnd.openxmlformats-officedocument.presentationml.tags+xml"/>
  <Override PartName="/ppt/tags/tag857.xml" ContentType="application/vnd.openxmlformats-officedocument.presentationml.tags+xml"/>
  <Override PartName="/ppt/tags/tag858.xml" ContentType="application/vnd.openxmlformats-officedocument.presentationml.tags+xml"/>
  <Override PartName="/ppt/tags/tag859.xml" ContentType="application/vnd.openxmlformats-officedocument.presentationml.tags+xml"/>
  <Override PartName="/ppt/tags/tag86.xml" ContentType="application/vnd.openxmlformats-officedocument.presentationml.tags+xml"/>
  <Override PartName="/ppt/tags/tag860.xml" ContentType="application/vnd.openxmlformats-officedocument.presentationml.tags+xml"/>
  <Override PartName="/ppt/tags/tag861.xml" ContentType="application/vnd.openxmlformats-officedocument.presentationml.tags+xml"/>
  <Override PartName="/ppt/tags/tag862.xml" ContentType="application/vnd.openxmlformats-officedocument.presentationml.tags+xml"/>
  <Override PartName="/ppt/tags/tag863.xml" ContentType="application/vnd.openxmlformats-officedocument.presentationml.tags+xml"/>
  <Override PartName="/ppt/tags/tag864.xml" ContentType="application/vnd.openxmlformats-officedocument.presentationml.tags+xml"/>
  <Override PartName="/ppt/tags/tag865.xml" ContentType="application/vnd.openxmlformats-officedocument.presentationml.tags+xml"/>
  <Override PartName="/ppt/tags/tag866.xml" ContentType="application/vnd.openxmlformats-officedocument.presentationml.tags+xml"/>
  <Override PartName="/ppt/tags/tag867.xml" ContentType="application/vnd.openxmlformats-officedocument.presentationml.tags+xml"/>
  <Override PartName="/ppt/tags/tag868.xml" ContentType="application/vnd.openxmlformats-officedocument.presentationml.tags+xml"/>
  <Override PartName="/ppt/tags/tag869.xml" ContentType="application/vnd.openxmlformats-officedocument.presentationml.tags+xml"/>
  <Override PartName="/ppt/tags/tag87.xml" ContentType="application/vnd.openxmlformats-officedocument.presentationml.tags+xml"/>
  <Override PartName="/ppt/tags/tag870.xml" ContentType="application/vnd.openxmlformats-officedocument.presentationml.tags+xml"/>
  <Override PartName="/ppt/tags/tag871.xml" ContentType="application/vnd.openxmlformats-officedocument.presentationml.tags+xml"/>
  <Override PartName="/ppt/tags/tag872.xml" ContentType="application/vnd.openxmlformats-officedocument.presentationml.tags+xml"/>
  <Override PartName="/ppt/tags/tag873.xml" ContentType="application/vnd.openxmlformats-officedocument.presentationml.tags+xml"/>
  <Override PartName="/ppt/tags/tag874.xml" ContentType="application/vnd.openxmlformats-officedocument.presentationml.tags+xml"/>
  <Override PartName="/ppt/tags/tag875.xml" ContentType="application/vnd.openxmlformats-officedocument.presentationml.tags+xml"/>
  <Override PartName="/ppt/tags/tag876.xml" ContentType="application/vnd.openxmlformats-officedocument.presentationml.tags+xml"/>
  <Override PartName="/ppt/tags/tag877.xml" ContentType="application/vnd.openxmlformats-officedocument.presentationml.tags+xml"/>
  <Override PartName="/ppt/tags/tag878.xml" ContentType="application/vnd.openxmlformats-officedocument.presentationml.tags+xml"/>
  <Override PartName="/ppt/tags/tag879.xml" ContentType="application/vnd.openxmlformats-officedocument.presentationml.tags+xml"/>
  <Override PartName="/ppt/tags/tag88.xml" ContentType="application/vnd.openxmlformats-officedocument.presentationml.tags+xml"/>
  <Override PartName="/ppt/tags/tag880.xml" ContentType="application/vnd.openxmlformats-officedocument.presentationml.tags+xml"/>
  <Override PartName="/ppt/tags/tag881.xml" ContentType="application/vnd.openxmlformats-officedocument.presentationml.tags+xml"/>
  <Override PartName="/ppt/tags/tag882.xml" ContentType="application/vnd.openxmlformats-officedocument.presentationml.tags+xml"/>
  <Override PartName="/ppt/tags/tag883.xml" ContentType="application/vnd.openxmlformats-officedocument.presentationml.tags+xml"/>
  <Override PartName="/ppt/tags/tag884.xml" ContentType="application/vnd.openxmlformats-officedocument.presentationml.tags+xml"/>
  <Override PartName="/ppt/tags/tag885.xml" ContentType="application/vnd.openxmlformats-officedocument.presentationml.tags+xml"/>
  <Override PartName="/ppt/tags/tag886.xml" ContentType="application/vnd.openxmlformats-officedocument.presentationml.tags+xml"/>
  <Override PartName="/ppt/tags/tag887.xml" ContentType="application/vnd.openxmlformats-officedocument.presentationml.tags+xml"/>
  <Override PartName="/ppt/tags/tag888.xml" ContentType="application/vnd.openxmlformats-officedocument.presentationml.tags+xml"/>
  <Override PartName="/ppt/tags/tag889.xml" ContentType="application/vnd.openxmlformats-officedocument.presentationml.tags+xml"/>
  <Override PartName="/ppt/tags/tag89.xml" ContentType="application/vnd.openxmlformats-officedocument.presentationml.tags+xml"/>
  <Override PartName="/ppt/tags/tag890.xml" ContentType="application/vnd.openxmlformats-officedocument.presentationml.tags+xml"/>
  <Override PartName="/ppt/tags/tag891.xml" ContentType="application/vnd.openxmlformats-officedocument.presentationml.tags+xml"/>
  <Override PartName="/ppt/tags/tag892.xml" ContentType="application/vnd.openxmlformats-officedocument.presentationml.tags+xml"/>
  <Override PartName="/ppt/tags/tag893.xml" ContentType="application/vnd.openxmlformats-officedocument.presentationml.tags+xml"/>
  <Override PartName="/ppt/tags/tag894.xml" ContentType="application/vnd.openxmlformats-officedocument.presentationml.tags+xml"/>
  <Override PartName="/ppt/tags/tag895.xml" ContentType="application/vnd.openxmlformats-officedocument.presentationml.tags+xml"/>
  <Override PartName="/ppt/tags/tag896.xml" ContentType="application/vnd.openxmlformats-officedocument.presentationml.tags+xml"/>
  <Override PartName="/ppt/tags/tag897.xml" ContentType="application/vnd.openxmlformats-officedocument.presentationml.tags+xml"/>
  <Override PartName="/ppt/tags/tag898.xml" ContentType="application/vnd.openxmlformats-officedocument.presentationml.tags+xml"/>
  <Override PartName="/ppt/tags/tag89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00.xml" ContentType="application/vnd.openxmlformats-officedocument.presentationml.tags+xml"/>
  <Override PartName="/ppt/tags/tag901.xml" ContentType="application/vnd.openxmlformats-officedocument.presentationml.tags+xml"/>
  <Override PartName="/ppt/tags/tag902.xml" ContentType="application/vnd.openxmlformats-officedocument.presentationml.tags+xml"/>
  <Override PartName="/ppt/tags/tag903.xml" ContentType="application/vnd.openxmlformats-officedocument.presentationml.tags+xml"/>
  <Override PartName="/ppt/tags/tag904.xml" ContentType="application/vnd.openxmlformats-officedocument.presentationml.tags+xml"/>
  <Override PartName="/ppt/tags/tag905.xml" ContentType="application/vnd.openxmlformats-officedocument.presentationml.tags+xml"/>
  <Override PartName="/ppt/tags/tag906.xml" ContentType="application/vnd.openxmlformats-officedocument.presentationml.tags+xml"/>
  <Override PartName="/ppt/tags/tag907.xml" ContentType="application/vnd.openxmlformats-officedocument.presentationml.tags+xml"/>
  <Override PartName="/ppt/tags/tag908.xml" ContentType="application/vnd.openxmlformats-officedocument.presentationml.tags+xml"/>
  <Override PartName="/ppt/tags/tag909.xml" ContentType="application/vnd.openxmlformats-officedocument.presentationml.tags+xml"/>
  <Override PartName="/ppt/tags/tag91.xml" ContentType="application/vnd.openxmlformats-officedocument.presentationml.tags+xml"/>
  <Override PartName="/ppt/tags/tag910.xml" ContentType="application/vnd.openxmlformats-officedocument.presentationml.tags+xml"/>
  <Override PartName="/ppt/tags/tag911.xml" ContentType="application/vnd.openxmlformats-officedocument.presentationml.tags+xml"/>
  <Override PartName="/ppt/tags/tag912.xml" ContentType="application/vnd.openxmlformats-officedocument.presentationml.tags+xml"/>
  <Override PartName="/ppt/tags/tag913.xml" ContentType="application/vnd.openxmlformats-officedocument.presentationml.tags+xml"/>
  <Override PartName="/ppt/tags/tag914.xml" ContentType="application/vnd.openxmlformats-officedocument.presentationml.tags+xml"/>
  <Override PartName="/ppt/tags/tag915.xml" ContentType="application/vnd.openxmlformats-officedocument.presentationml.tags+xml"/>
  <Override PartName="/ppt/tags/tag916.xml" ContentType="application/vnd.openxmlformats-officedocument.presentationml.tags+xml"/>
  <Override PartName="/ppt/tags/tag917.xml" ContentType="application/vnd.openxmlformats-officedocument.presentationml.tags+xml"/>
  <Override PartName="/ppt/tags/tag918.xml" ContentType="application/vnd.openxmlformats-officedocument.presentationml.tags+xml"/>
  <Override PartName="/ppt/tags/tag919.xml" ContentType="application/vnd.openxmlformats-officedocument.presentationml.tags+xml"/>
  <Override PartName="/ppt/tags/tag92.xml" ContentType="application/vnd.openxmlformats-officedocument.presentationml.tags+xml"/>
  <Override PartName="/ppt/tags/tag920.xml" ContentType="application/vnd.openxmlformats-officedocument.presentationml.tags+xml"/>
  <Override PartName="/ppt/tags/tag921.xml" ContentType="application/vnd.openxmlformats-officedocument.presentationml.tags+xml"/>
  <Override PartName="/ppt/tags/tag922.xml" ContentType="application/vnd.openxmlformats-officedocument.presentationml.tags+xml"/>
  <Override PartName="/ppt/tags/tag923.xml" ContentType="application/vnd.openxmlformats-officedocument.presentationml.tags+xml"/>
  <Override PartName="/ppt/tags/tag924.xml" ContentType="application/vnd.openxmlformats-officedocument.presentationml.tags+xml"/>
  <Override PartName="/ppt/tags/tag925.xml" ContentType="application/vnd.openxmlformats-officedocument.presentationml.tags+xml"/>
  <Override PartName="/ppt/tags/tag926.xml" ContentType="application/vnd.openxmlformats-officedocument.presentationml.tags+xml"/>
  <Override PartName="/ppt/tags/tag927.xml" ContentType="application/vnd.openxmlformats-officedocument.presentationml.tags+xml"/>
  <Override PartName="/ppt/tags/tag928.xml" ContentType="application/vnd.openxmlformats-officedocument.presentationml.tags+xml"/>
  <Override PartName="/ppt/tags/tag929.xml" ContentType="application/vnd.openxmlformats-officedocument.presentationml.tags+xml"/>
  <Override PartName="/ppt/tags/tag93.xml" ContentType="application/vnd.openxmlformats-officedocument.presentationml.tags+xml"/>
  <Override PartName="/ppt/tags/tag930.xml" ContentType="application/vnd.openxmlformats-officedocument.presentationml.tags+xml"/>
  <Override PartName="/ppt/tags/tag931.xml" ContentType="application/vnd.openxmlformats-officedocument.presentationml.tags+xml"/>
  <Override PartName="/ppt/tags/tag932.xml" ContentType="application/vnd.openxmlformats-officedocument.presentationml.tags+xml"/>
  <Override PartName="/ppt/tags/tag933.xml" ContentType="application/vnd.openxmlformats-officedocument.presentationml.tags+xml"/>
  <Override PartName="/ppt/tags/tag934.xml" ContentType="application/vnd.openxmlformats-officedocument.presentationml.tags+xml"/>
  <Override PartName="/ppt/tags/tag935.xml" ContentType="application/vnd.openxmlformats-officedocument.presentationml.tags+xml"/>
  <Override PartName="/ppt/tags/tag936.xml" ContentType="application/vnd.openxmlformats-officedocument.presentationml.tags+xml"/>
  <Override PartName="/ppt/tags/tag937.xml" ContentType="application/vnd.openxmlformats-officedocument.presentationml.tags+xml"/>
  <Override PartName="/ppt/tags/tag938.xml" ContentType="application/vnd.openxmlformats-officedocument.presentationml.tags+xml"/>
  <Override PartName="/ppt/tags/tag939.xml" ContentType="application/vnd.openxmlformats-officedocument.presentationml.tags+xml"/>
  <Override PartName="/ppt/tags/tag94.xml" ContentType="application/vnd.openxmlformats-officedocument.presentationml.tags+xml"/>
  <Override PartName="/ppt/tags/tag940.xml" ContentType="application/vnd.openxmlformats-officedocument.presentationml.tags+xml"/>
  <Override PartName="/ppt/tags/tag941.xml" ContentType="application/vnd.openxmlformats-officedocument.presentationml.tags+xml"/>
  <Override PartName="/ppt/tags/tag942.xml" ContentType="application/vnd.openxmlformats-officedocument.presentationml.tags+xml"/>
  <Override PartName="/ppt/tags/tag943.xml" ContentType="application/vnd.openxmlformats-officedocument.presentationml.tags+xml"/>
  <Override PartName="/ppt/tags/tag944.xml" ContentType="application/vnd.openxmlformats-officedocument.presentationml.tags+xml"/>
  <Override PartName="/ppt/tags/tag945.xml" ContentType="application/vnd.openxmlformats-officedocument.presentationml.tags+xml"/>
  <Override PartName="/ppt/tags/tag946.xml" ContentType="application/vnd.openxmlformats-officedocument.presentationml.tags+xml"/>
  <Override PartName="/ppt/tags/tag947.xml" ContentType="application/vnd.openxmlformats-officedocument.presentationml.tags+xml"/>
  <Override PartName="/ppt/tags/tag948.xml" ContentType="application/vnd.openxmlformats-officedocument.presentationml.tags+xml"/>
  <Override PartName="/ppt/tags/tag949.xml" ContentType="application/vnd.openxmlformats-officedocument.presentationml.tags+xml"/>
  <Override PartName="/ppt/tags/tag95.xml" ContentType="application/vnd.openxmlformats-officedocument.presentationml.tags+xml"/>
  <Override PartName="/ppt/tags/tag950.xml" ContentType="application/vnd.openxmlformats-officedocument.presentationml.tags+xml"/>
  <Override PartName="/ppt/tags/tag951.xml" ContentType="application/vnd.openxmlformats-officedocument.presentationml.tags+xml"/>
  <Override PartName="/ppt/tags/tag952.xml" ContentType="application/vnd.openxmlformats-officedocument.presentationml.tags+xml"/>
  <Override PartName="/ppt/tags/tag953.xml" ContentType="application/vnd.openxmlformats-officedocument.presentationml.tags+xml"/>
  <Override PartName="/ppt/tags/tag954.xml" ContentType="application/vnd.openxmlformats-officedocument.presentationml.tags+xml"/>
  <Override PartName="/ppt/tags/tag955.xml" ContentType="application/vnd.openxmlformats-officedocument.presentationml.tags+xml"/>
  <Override PartName="/ppt/tags/tag956.xml" ContentType="application/vnd.openxmlformats-officedocument.presentationml.tags+xml"/>
  <Override PartName="/ppt/tags/tag957.xml" ContentType="application/vnd.openxmlformats-officedocument.presentationml.tags+xml"/>
  <Override PartName="/ppt/tags/tag958.xml" ContentType="application/vnd.openxmlformats-officedocument.presentationml.tags+xml"/>
  <Override PartName="/ppt/tags/tag959.xml" ContentType="application/vnd.openxmlformats-officedocument.presentationml.tags+xml"/>
  <Override PartName="/ppt/tags/tag96.xml" ContentType="application/vnd.openxmlformats-officedocument.presentationml.tags+xml"/>
  <Override PartName="/ppt/tags/tag960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08" r:id="rId6"/>
    <p:sldMasterId id="2147483720" r:id="rId7"/>
    <p:sldMasterId id="2147483732" r:id="rId8"/>
    <p:sldMasterId id="2147483744" r:id="rId9"/>
    <p:sldMasterId id="2147483756" r:id="rId10"/>
  </p:sldMasterIdLst>
  <p:notesMasterIdLst>
    <p:notesMasterId r:id="rId11"/>
  </p:notesMasterIdLst>
  <p:sldIdLst>
    <p:sldId id="416" r:id="rId12"/>
    <p:sldId id="299" r:id="rId13"/>
    <p:sldId id="380" r:id="rId14"/>
    <p:sldId id="353" r:id="rId15"/>
    <p:sldId id="415" r:id="rId16"/>
    <p:sldId id="403" r:id="rId17"/>
    <p:sldId id="385" r:id="rId18"/>
    <p:sldId id="411" r:id="rId19"/>
    <p:sldId id="387" r:id="rId20"/>
    <p:sldId id="412" r:id="rId21"/>
    <p:sldId id="389" r:id="rId22"/>
    <p:sldId id="390" r:id="rId23"/>
    <p:sldId id="399" r:id="rId24"/>
    <p:sldId id="400" r:id="rId25"/>
    <p:sldId id="394" r:id="rId26"/>
    <p:sldId id="395" r:id="rId27"/>
    <p:sldId id="397" r:id="rId28"/>
    <p:sldId id="404" r:id="rId29"/>
    <p:sldId id="405" r:id="rId30"/>
    <p:sldId id="414" r:id="rId31"/>
    <p:sldId id="413" r:id="rId32"/>
    <p:sldId id="406" r:id="rId33"/>
    <p:sldId id="408" r:id="rId34"/>
    <p:sldId id="407" r:id="rId35"/>
    <p:sldId id="409" r:id="rId36"/>
    <p:sldId id="410" r:id="rId37"/>
  </p:sldIdLst>
  <p:sldSz cx="12192000" cy="6858000"/>
  <p:notesSz cx="6858000" cy="9144000"/>
  <p:custDataLst>
    <p:tags r:id="rId3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6051" autoAdjust="0"/>
  </p:normalViewPr>
  <p:slideViewPr>
    <p:cSldViewPr snapToGrid="0" showGuides="1">
      <p:cViewPr varScale="1">
        <p:scale>
          <a:sx n="60" d="100"/>
          <a:sy n="60" d="100"/>
        </p:scale>
        <p:origin x="28" y="436"/>
      </p:cViewPr>
      <p:guideLst>
        <p:guide orient="horz" pos="2022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Master" Target="slideMasters/slideMaster10.xml" /><Relationship Id="rId11" Type="http://schemas.openxmlformats.org/officeDocument/2006/relationships/notesMaster" Target="notesMasters/notesMaster1.xml" /><Relationship Id="rId12" Type="http://schemas.openxmlformats.org/officeDocument/2006/relationships/slide" Target="slides/slide1.xml" /><Relationship Id="rId13" Type="http://schemas.openxmlformats.org/officeDocument/2006/relationships/slide" Target="slides/slide2.xml" /><Relationship Id="rId14" Type="http://schemas.openxmlformats.org/officeDocument/2006/relationships/slide" Target="slides/slide3.xml" /><Relationship Id="rId15" Type="http://schemas.openxmlformats.org/officeDocument/2006/relationships/slide" Target="slides/slide4.xml" /><Relationship Id="rId16" Type="http://schemas.openxmlformats.org/officeDocument/2006/relationships/slide" Target="slides/slide5.xml" /><Relationship Id="rId17" Type="http://schemas.openxmlformats.org/officeDocument/2006/relationships/slide" Target="slides/slide6.xml" /><Relationship Id="rId18" Type="http://schemas.openxmlformats.org/officeDocument/2006/relationships/slide" Target="slides/slide7.xml" /><Relationship Id="rId19" Type="http://schemas.openxmlformats.org/officeDocument/2006/relationships/slide" Target="slides/slide8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9.xml" /><Relationship Id="rId21" Type="http://schemas.openxmlformats.org/officeDocument/2006/relationships/slide" Target="slides/slide10.xml" /><Relationship Id="rId22" Type="http://schemas.openxmlformats.org/officeDocument/2006/relationships/slide" Target="slides/slide11.xml" /><Relationship Id="rId23" Type="http://schemas.openxmlformats.org/officeDocument/2006/relationships/slide" Target="slides/slide12.xml" /><Relationship Id="rId24" Type="http://schemas.openxmlformats.org/officeDocument/2006/relationships/slide" Target="slides/slide13.xml" /><Relationship Id="rId25" Type="http://schemas.openxmlformats.org/officeDocument/2006/relationships/slide" Target="slides/slide14.xml" /><Relationship Id="rId26" Type="http://schemas.openxmlformats.org/officeDocument/2006/relationships/slide" Target="slides/slide15.xml" /><Relationship Id="rId27" Type="http://schemas.openxmlformats.org/officeDocument/2006/relationships/slide" Target="slides/slide16.xml" /><Relationship Id="rId28" Type="http://schemas.openxmlformats.org/officeDocument/2006/relationships/slide" Target="slides/slide17.xml" /><Relationship Id="rId29" Type="http://schemas.openxmlformats.org/officeDocument/2006/relationships/slide" Target="slides/slide18.xml" /><Relationship Id="rId3" Type="http://schemas.openxmlformats.org/officeDocument/2006/relationships/slideMaster" Target="slideMasters/slideMaster3.xml" /><Relationship Id="rId30" Type="http://schemas.openxmlformats.org/officeDocument/2006/relationships/slide" Target="slides/slide19.xml" /><Relationship Id="rId31" Type="http://schemas.openxmlformats.org/officeDocument/2006/relationships/slide" Target="slides/slide20.xml" /><Relationship Id="rId32" Type="http://schemas.openxmlformats.org/officeDocument/2006/relationships/slide" Target="slides/slide21.xml" /><Relationship Id="rId33" Type="http://schemas.openxmlformats.org/officeDocument/2006/relationships/slide" Target="slides/slide22.xml" /><Relationship Id="rId34" Type="http://schemas.openxmlformats.org/officeDocument/2006/relationships/slide" Target="slides/slide23.xml" /><Relationship Id="rId35" Type="http://schemas.openxmlformats.org/officeDocument/2006/relationships/slide" Target="slides/slide24.xml" /><Relationship Id="rId36" Type="http://schemas.openxmlformats.org/officeDocument/2006/relationships/slide" Target="slides/slide25.xml" /><Relationship Id="rId37" Type="http://schemas.openxmlformats.org/officeDocument/2006/relationships/slide" Target="slides/slide26.xml" /><Relationship Id="rId38" Type="http://schemas.openxmlformats.org/officeDocument/2006/relationships/tags" Target="tags/tag960.xml" /><Relationship Id="rId39" Type="http://schemas.openxmlformats.org/officeDocument/2006/relationships/presProps" Target="presProps.xml" /><Relationship Id="rId4" Type="http://schemas.openxmlformats.org/officeDocument/2006/relationships/slideMaster" Target="slideMasters/slideMaster4.xml" /><Relationship Id="rId40" Type="http://schemas.openxmlformats.org/officeDocument/2006/relationships/viewProps" Target="viewProps.xml" /><Relationship Id="rId41" Type="http://schemas.openxmlformats.org/officeDocument/2006/relationships/theme" Target="theme/theme1.xml" /><Relationship Id="rId42" Type="http://schemas.openxmlformats.org/officeDocument/2006/relationships/tableStyles" Target="tableStyles.xml" /><Relationship Id="rId5" Type="http://schemas.openxmlformats.org/officeDocument/2006/relationships/slideMaster" Target="slideMasters/slideMaster5.xml" /><Relationship Id="rId6" Type="http://schemas.openxmlformats.org/officeDocument/2006/relationships/slideMaster" Target="slideMasters/slideMaster6.xml" /><Relationship Id="rId7" Type="http://schemas.openxmlformats.org/officeDocument/2006/relationships/slideMaster" Target="slideMasters/slideMaster7.xml" /><Relationship Id="rId8" Type="http://schemas.openxmlformats.org/officeDocument/2006/relationships/slideMaster" Target="slideMasters/slideMaster8.xml" /><Relationship Id="rId9" Type="http://schemas.openxmlformats.org/officeDocument/2006/relationships/slideMaster" Target="slideMasters/slideMaster9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61.xml" /><Relationship Id="rId2" Type="http://schemas.openxmlformats.org/officeDocument/2006/relationships/tags" Target="../tags/tag762.xml" /><Relationship Id="rId3" Type="http://schemas.openxmlformats.org/officeDocument/2006/relationships/tags" Target="../tags/tag763.xml" /><Relationship Id="rId4" Type="http://schemas.openxmlformats.org/officeDocument/2006/relationships/tags" Target="../tags/tag764.xml" /><Relationship Id="rId5" Type="http://schemas.openxmlformats.org/officeDocument/2006/relationships/tags" Target="../tags/tag765.xml" /><Relationship Id="rId6" Type="http://schemas.openxmlformats.org/officeDocument/2006/relationships/tags" Target="../tags/tag766.xml" /><Relationship Id="rId7" Type="http://schemas.openxmlformats.org/officeDocument/2006/relationships/tags" Target="../tags/tag767.xml" /><Relationship Id="rId8" Type="http://schemas.openxmlformats.org/officeDocument/2006/relationships/theme" Target="../theme/theme11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A528BF-E069-419A-B3E8-7014015C853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5E4E66-597F-4DAE-8831-F24F46A75E3A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892.xml" /><Relationship Id="rId4" Type="http://schemas.openxmlformats.org/officeDocument/2006/relationships/tags" Target="../tags/tag893.xml" /><Relationship Id="rId5" Type="http://schemas.openxmlformats.org/officeDocument/2006/relationships/tags" Target="../tags/tag894.xml" /><Relationship Id="rId6" Type="http://schemas.openxmlformats.org/officeDocument/2006/relationships/tags" Target="../tags/tag895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77F1C51-9572-4E87-9FF7-3FE26889AF8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charset="-122"/>
                <a:cs typeface="+mn-cs"/>
              </a:rPr>
              <a:t>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tags" Target="../tags/tag6.xml" /><Relationship Id="rId7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8.xml" /><Relationship Id="rId2" Type="http://schemas.openxmlformats.org/officeDocument/2006/relationships/tags" Target="../tags/tag59.xml" /><Relationship Id="rId3" Type="http://schemas.openxmlformats.org/officeDocument/2006/relationships/tags" Target="../tags/tag60.xml" /><Relationship Id="rId4" Type="http://schemas.openxmlformats.org/officeDocument/2006/relationships/tags" Target="../tags/tag61.xml" /><Relationship Id="rId5" Type="http://schemas.openxmlformats.org/officeDocument/2006/relationships/tags" Target="../tags/tag62.xml" /><Relationship Id="rId6" Type="http://schemas.openxmlformats.org/officeDocument/2006/relationships/tags" Target="../tags/tag63.xml" /><Relationship Id="rId7" Type="http://schemas.openxmlformats.org/officeDocument/2006/relationships/slideMaster" Target="../slideMasters/slideMaster1.xml" /></Relationships>
</file>

<file path=ppt/slideLayouts/_rels/slideLayout10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85.xml" /><Relationship Id="rId2" Type="http://schemas.openxmlformats.org/officeDocument/2006/relationships/tags" Target="../tags/tag686.xml" /><Relationship Id="rId3" Type="http://schemas.openxmlformats.org/officeDocument/2006/relationships/tags" Target="../tags/tag687.xml" /><Relationship Id="rId4" Type="http://schemas.openxmlformats.org/officeDocument/2006/relationships/tags" Target="../tags/tag688.xml" /><Relationship Id="rId5" Type="http://schemas.openxmlformats.org/officeDocument/2006/relationships/tags" Target="../tags/tag689.xml" /><Relationship Id="rId6" Type="http://schemas.openxmlformats.org/officeDocument/2006/relationships/tags" Target="../tags/tag690.xml" /><Relationship Id="rId7" Type="http://schemas.openxmlformats.org/officeDocument/2006/relationships/slideMaster" Target="../slideMasters/slideMaster10.xml" /></Relationships>
</file>

<file path=ppt/slideLayouts/_rels/slideLayout10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91.xml" /><Relationship Id="rId2" Type="http://schemas.openxmlformats.org/officeDocument/2006/relationships/tags" Target="../tags/tag692.xml" /><Relationship Id="rId3" Type="http://schemas.openxmlformats.org/officeDocument/2006/relationships/tags" Target="../tags/tag693.xml" /><Relationship Id="rId4" Type="http://schemas.openxmlformats.org/officeDocument/2006/relationships/tags" Target="../tags/tag694.xml" /><Relationship Id="rId5" Type="http://schemas.openxmlformats.org/officeDocument/2006/relationships/tags" Target="../tags/tag695.xml" /><Relationship Id="rId6" Type="http://schemas.openxmlformats.org/officeDocument/2006/relationships/tags" Target="../tags/tag696.xml" /><Relationship Id="rId7" Type="http://schemas.openxmlformats.org/officeDocument/2006/relationships/slideMaster" Target="../slideMasters/slideMaster10.xml" /></Relationships>
</file>

<file path=ppt/slideLayouts/_rels/slideLayout10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97.xml" /><Relationship Id="rId2" Type="http://schemas.openxmlformats.org/officeDocument/2006/relationships/tags" Target="../tags/tag698.xml" /><Relationship Id="rId3" Type="http://schemas.openxmlformats.org/officeDocument/2006/relationships/tags" Target="../tags/tag699.xml" /><Relationship Id="rId4" Type="http://schemas.openxmlformats.org/officeDocument/2006/relationships/tags" Target="../tags/tag700.xml" /><Relationship Id="rId5" Type="http://schemas.openxmlformats.org/officeDocument/2006/relationships/tags" Target="../tags/tag701.xml" /><Relationship Id="rId6" Type="http://schemas.openxmlformats.org/officeDocument/2006/relationships/tags" Target="../tags/tag702.xml" /><Relationship Id="rId7" Type="http://schemas.openxmlformats.org/officeDocument/2006/relationships/slideMaster" Target="../slideMasters/slideMaster10.xml" /></Relationships>
</file>

<file path=ppt/slideLayouts/_rels/slideLayout10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03.xml" /><Relationship Id="rId2" Type="http://schemas.openxmlformats.org/officeDocument/2006/relationships/tags" Target="../tags/tag704.xml" /><Relationship Id="rId3" Type="http://schemas.openxmlformats.org/officeDocument/2006/relationships/tags" Target="../tags/tag705.xml" /><Relationship Id="rId4" Type="http://schemas.openxmlformats.org/officeDocument/2006/relationships/tags" Target="../tags/tag706.xml" /><Relationship Id="rId5" Type="http://schemas.openxmlformats.org/officeDocument/2006/relationships/tags" Target="../tags/tag707.xml" /><Relationship Id="rId6" Type="http://schemas.openxmlformats.org/officeDocument/2006/relationships/tags" Target="../tags/tag708.xml" /><Relationship Id="rId7" Type="http://schemas.openxmlformats.org/officeDocument/2006/relationships/tags" Target="../tags/tag709.xml" /><Relationship Id="rId8" Type="http://schemas.openxmlformats.org/officeDocument/2006/relationships/slideMaster" Target="../slideMasters/slideMaster10.xml" /></Relationships>
</file>

<file path=ppt/slideLayouts/_rels/slideLayout10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10.xml" /><Relationship Id="rId10" Type="http://schemas.openxmlformats.org/officeDocument/2006/relationships/slideMaster" Target="../slideMasters/slideMaster10.xml" /><Relationship Id="rId2" Type="http://schemas.openxmlformats.org/officeDocument/2006/relationships/tags" Target="../tags/tag711.xml" /><Relationship Id="rId3" Type="http://schemas.openxmlformats.org/officeDocument/2006/relationships/tags" Target="../tags/tag712.xml" /><Relationship Id="rId4" Type="http://schemas.openxmlformats.org/officeDocument/2006/relationships/tags" Target="../tags/tag713.xml" /><Relationship Id="rId5" Type="http://schemas.openxmlformats.org/officeDocument/2006/relationships/tags" Target="../tags/tag714.xml" /><Relationship Id="rId6" Type="http://schemas.openxmlformats.org/officeDocument/2006/relationships/tags" Target="../tags/tag715.xml" /><Relationship Id="rId7" Type="http://schemas.openxmlformats.org/officeDocument/2006/relationships/tags" Target="../tags/tag716.xml" /><Relationship Id="rId8" Type="http://schemas.openxmlformats.org/officeDocument/2006/relationships/tags" Target="../tags/tag717.xml" /><Relationship Id="rId9" Type="http://schemas.openxmlformats.org/officeDocument/2006/relationships/tags" Target="../tags/tag718.xml" /></Relationships>
</file>

<file path=ppt/slideLayouts/_rels/slideLayout10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19.xml" /><Relationship Id="rId2" Type="http://schemas.openxmlformats.org/officeDocument/2006/relationships/tags" Target="../tags/tag720.xml" /><Relationship Id="rId3" Type="http://schemas.openxmlformats.org/officeDocument/2006/relationships/tags" Target="../tags/tag721.xml" /><Relationship Id="rId4" Type="http://schemas.openxmlformats.org/officeDocument/2006/relationships/tags" Target="../tags/tag722.xml" /><Relationship Id="rId5" Type="http://schemas.openxmlformats.org/officeDocument/2006/relationships/tags" Target="../tags/tag723.xml" /><Relationship Id="rId6" Type="http://schemas.openxmlformats.org/officeDocument/2006/relationships/slideMaster" Target="../slideMasters/slideMaster10.xml" /></Relationships>
</file>

<file path=ppt/slideLayouts/_rels/slideLayout10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24.xml" /><Relationship Id="rId2" Type="http://schemas.openxmlformats.org/officeDocument/2006/relationships/tags" Target="../tags/tag725.xml" /><Relationship Id="rId3" Type="http://schemas.openxmlformats.org/officeDocument/2006/relationships/tags" Target="../tags/tag726.xml" /><Relationship Id="rId4" Type="http://schemas.openxmlformats.org/officeDocument/2006/relationships/tags" Target="../tags/tag727.xml" /><Relationship Id="rId5" Type="http://schemas.openxmlformats.org/officeDocument/2006/relationships/slideMaster" Target="../slideMasters/slideMaster10.xml" /></Relationships>
</file>

<file path=ppt/slideLayouts/_rels/slideLayout10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28.xml" /><Relationship Id="rId2" Type="http://schemas.openxmlformats.org/officeDocument/2006/relationships/tags" Target="../tags/tag729.xml" /><Relationship Id="rId3" Type="http://schemas.openxmlformats.org/officeDocument/2006/relationships/tags" Target="../tags/tag730.xml" /><Relationship Id="rId4" Type="http://schemas.openxmlformats.org/officeDocument/2006/relationships/tags" Target="../tags/tag731.xml" /><Relationship Id="rId5" Type="http://schemas.openxmlformats.org/officeDocument/2006/relationships/tags" Target="../tags/tag732.xml" /><Relationship Id="rId6" Type="http://schemas.openxmlformats.org/officeDocument/2006/relationships/tags" Target="../tags/tag733.xml" /><Relationship Id="rId7" Type="http://schemas.openxmlformats.org/officeDocument/2006/relationships/tags" Target="../tags/tag734.xml" /><Relationship Id="rId8" Type="http://schemas.openxmlformats.org/officeDocument/2006/relationships/slideMaster" Target="../slideMasters/slideMaster10.xml" /></Relationships>
</file>

<file path=ppt/slideLayouts/_rels/slideLayout10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35.xml" /><Relationship Id="rId2" Type="http://schemas.openxmlformats.org/officeDocument/2006/relationships/tags" Target="../tags/tag736.xml" /><Relationship Id="rId3" Type="http://schemas.openxmlformats.org/officeDocument/2006/relationships/tags" Target="../tags/tag737.xml" /><Relationship Id="rId4" Type="http://schemas.openxmlformats.org/officeDocument/2006/relationships/tags" Target="../tags/tag738.xml" /><Relationship Id="rId5" Type="http://schemas.openxmlformats.org/officeDocument/2006/relationships/tags" Target="../tags/tag739.xml" /><Relationship Id="rId6" Type="http://schemas.openxmlformats.org/officeDocument/2006/relationships/tags" Target="../tags/tag740.xml" /><Relationship Id="rId7" Type="http://schemas.openxmlformats.org/officeDocument/2006/relationships/tags" Target="../tags/tag741.xml" /><Relationship Id="rId8" Type="http://schemas.openxmlformats.org/officeDocument/2006/relationships/slideMaster" Target="../slideMasters/slideMaster10.xml" /></Relationships>
</file>

<file path=ppt/slideLayouts/_rels/slideLayout10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42.xml" /><Relationship Id="rId2" Type="http://schemas.openxmlformats.org/officeDocument/2006/relationships/tags" Target="../tags/tag743.xml" /><Relationship Id="rId3" Type="http://schemas.openxmlformats.org/officeDocument/2006/relationships/tags" Target="../tags/tag744.xml" /><Relationship Id="rId4" Type="http://schemas.openxmlformats.org/officeDocument/2006/relationships/tags" Target="../tags/tag745.xml" /><Relationship Id="rId5" Type="http://schemas.openxmlformats.org/officeDocument/2006/relationships/tags" Target="../tags/tag746.xml" /><Relationship Id="rId6" Type="http://schemas.openxmlformats.org/officeDocument/2006/relationships/tags" Target="../tags/tag747.xml" /><Relationship Id="rId7" Type="http://schemas.openxmlformats.org/officeDocument/2006/relationships/slideMaster" Target="../slideMasters/slideMaster10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4.xml" /><Relationship Id="rId2" Type="http://schemas.openxmlformats.org/officeDocument/2006/relationships/tags" Target="../tags/tag65.xml" /><Relationship Id="rId3" Type="http://schemas.openxmlformats.org/officeDocument/2006/relationships/tags" Target="../tags/tag66.xml" /><Relationship Id="rId4" Type="http://schemas.openxmlformats.org/officeDocument/2006/relationships/tags" Target="../tags/tag67.xml" /><Relationship Id="rId5" Type="http://schemas.openxmlformats.org/officeDocument/2006/relationships/tags" Target="../tags/tag68.xml" /><Relationship Id="rId6" Type="http://schemas.openxmlformats.org/officeDocument/2006/relationships/tags" Target="../tags/tag69.xml" /><Relationship Id="rId7" Type="http://schemas.openxmlformats.org/officeDocument/2006/relationships/slideMaster" Target="../slideMasters/slideMaster1.xml" /></Relationships>
</file>

<file path=ppt/slideLayouts/_rels/slideLayout1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48.xml" /><Relationship Id="rId2" Type="http://schemas.openxmlformats.org/officeDocument/2006/relationships/tags" Target="../tags/tag749.xml" /><Relationship Id="rId3" Type="http://schemas.openxmlformats.org/officeDocument/2006/relationships/tags" Target="../tags/tag750.xml" /><Relationship Id="rId4" Type="http://schemas.openxmlformats.org/officeDocument/2006/relationships/tags" Target="../tags/tag751.xml" /><Relationship Id="rId5" Type="http://schemas.openxmlformats.org/officeDocument/2006/relationships/tags" Target="../tags/tag752.xml" /><Relationship Id="rId6" Type="http://schemas.openxmlformats.org/officeDocument/2006/relationships/tags" Target="../tags/tag753.xml" /><Relationship Id="rId7" Type="http://schemas.openxmlformats.org/officeDocument/2006/relationships/slideMaster" Target="../slideMasters/slideMaster10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7.xml" /><Relationship Id="rId2" Type="http://schemas.openxmlformats.org/officeDocument/2006/relationships/tags" Target="../tags/tag78.xml" /><Relationship Id="rId3" Type="http://schemas.openxmlformats.org/officeDocument/2006/relationships/tags" Target="../tags/tag79.xml" /><Relationship Id="rId4" Type="http://schemas.openxmlformats.org/officeDocument/2006/relationships/tags" Target="../tags/tag80.xml" /><Relationship Id="rId5" Type="http://schemas.openxmlformats.org/officeDocument/2006/relationships/tags" Target="../tags/tag81.xml" /><Relationship Id="rId6" Type="http://schemas.openxmlformats.org/officeDocument/2006/relationships/tags" Target="../tags/tag82.xml" /><Relationship Id="rId7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3.xml" /><Relationship Id="rId2" Type="http://schemas.openxmlformats.org/officeDocument/2006/relationships/tags" Target="../tags/tag84.xml" /><Relationship Id="rId3" Type="http://schemas.openxmlformats.org/officeDocument/2006/relationships/tags" Target="../tags/tag85.xml" /><Relationship Id="rId4" Type="http://schemas.openxmlformats.org/officeDocument/2006/relationships/tags" Target="../tags/tag86.xml" /><Relationship Id="rId5" Type="http://schemas.openxmlformats.org/officeDocument/2006/relationships/tags" Target="../tags/tag87.xml" /><Relationship Id="rId6" Type="http://schemas.openxmlformats.org/officeDocument/2006/relationships/tags" Target="../tags/tag88.xml" /><Relationship Id="rId7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9.xml" /><Relationship Id="rId2" Type="http://schemas.openxmlformats.org/officeDocument/2006/relationships/tags" Target="../tags/tag90.xml" /><Relationship Id="rId3" Type="http://schemas.openxmlformats.org/officeDocument/2006/relationships/tags" Target="../tags/tag91.xml" /><Relationship Id="rId4" Type="http://schemas.openxmlformats.org/officeDocument/2006/relationships/tags" Target="../tags/tag92.xml" /><Relationship Id="rId5" Type="http://schemas.openxmlformats.org/officeDocument/2006/relationships/tags" Target="../tags/tag93.xml" /><Relationship Id="rId6" Type="http://schemas.openxmlformats.org/officeDocument/2006/relationships/tags" Target="../tags/tag94.xml" /><Relationship Id="rId7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5.xml" /><Relationship Id="rId2" Type="http://schemas.openxmlformats.org/officeDocument/2006/relationships/tags" Target="../tags/tag96.xml" /><Relationship Id="rId3" Type="http://schemas.openxmlformats.org/officeDocument/2006/relationships/tags" Target="../tags/tag97.xml" /><Relationship Id="rId4" Type="http://schemas.openxmlformats.org/officeDocument/2006/relationships/tags" Target="../tags/tag98.xml" /><Relationship Id="rId5" Type="http://schemas.openxmlformats.org/officeDocument/2006/relationships/tags" Target="../tags/tag99.xml" /><Relationship Id="rId6" Type="http://schemas.openxmlformats.org/officeDocument/2006/relationships/tags" Target="../tags/tag100.xml" /><Relationship Id="rId7" Type="http://schemas.openxmlformats.org/officeDocument/2006/relationships/tags" Target="../tags/tag101.xml" /><Relationship Id="rId8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2.xml" /><Relationship Id="rId10" Type="http://schemas.openxmlformats.org/officeDocument/2006/relationships/slideMaster" Target="../slideMasters/slideMaster2.xml" /><Relationship Id="rId2" Type="http://schemas.openxmlformats.org/officeDocument/2006/relationships/tags" Target="../tags/tag103.xml" /><Relationship Id="rId3" Type="http://schemas.openxmlformats.org/officeDocument/2006/relationships/tags" Target="../tags/tag104.xml" /><Relationship Id="rId4" Type="http://schemas.openxmlformats.org/officeDocument/2006/relationships/tags" Target="../tags/tag105.xml" /><Relationship Id="rId5" Type="http://schemas.openxmlformats.org/officeDocument/2006/relationships/tags" Target="../tags/tag106.xml" /><Relationship Id="rId6" Type="http://schemas.openxmlformats.org/officeDocument/2006/relationships/tags" Target="../tags/tag107.xml" /><Relationship Id="rId7" Type="http://schemas.openxmlformats.org/officeDocument/2006/relationships/tags" Target="../tags/tag108.xml" /><Relationship Id="rId8" Type="http://schemas.openxmlformats.org/officeDocument/2006/relationships/tags" Target="../tags/tag109.xml" /><Relationship Id="rId9" Type="http://schemas.openxmlformats.org/officeDocument/2006/relationships/tags" Target="../tags/tag110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1.xml" /><Relationship Id="rId2" Type="http://schemas.openxmlformats.org/officeDocument/2006/relationships/tags" Target="../tags/tag112.xml" /><Relationship Id="rId3" Type="http://schemas.openxmlformats.org/officeDocument/2006/relationships/tags" Target="../tags/tag113.xml" /><Relationship Id="rId4" Type="http://schemas.openxmlformats.org/officeDocument/2006/relationships/tags" Target="../tags/tag114.xml" /><Relationship Id="rId5" Type="http://schemas.openxmlformats.org/officeDocument/2006/relationships/tags" Target="../tags/tag115.xml" /><Relationship Id="rId6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6.xml" /><Relationship Id="rId2" Type="http://schemas.openxmlformats.org/officeDocument/2006/relationships/tags" Target="../tags/tag117.xml" /><Relationship Id="rId3" Type="http://schemas.openxmlformats.org/officeDocument/2006/relationships/tags" Target="../tags/tag118.xml" /><Relationship Id="rId4" Type="http://schemas.openxmlformats.org/officeDocument/2006/relationships/tags" Target="../tags/tag119.xml" /><Relationship Id="rId5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0.xml" /><Relationship Id="rId2" Type="http://schemas.openxmlformats.org/officeDocument/2006/relationships/tags" Target="../tags/tag121.xml" /><Relationship Id="rId3" Type="http://schemas.openxmlformats.org/officeDocument/2006/relationships/tags" Target="../tags/tag122.xml" /><Relationship Id="rId4" Type="http://schemas.openxmlformats.org/officeDocument/2006/relationships/tags" Target="../tags/tag123.xml" /><Relationship Id="rId5" Type="http://schemas.openxmlformats.org/officeDocument/2006/relationships/tags" Target="../tags/tag124.xml" /><Relationship Id="rId6" Type="http://schemas.openxmlformats.org/officeDocument/2006/relationships/tags" Target="../tags/tag125.xml" /><Relationship Id="rId7" Type="http://schemas.openxmlformats.org/officeDocument/2006/relationships/tags" Target="../tags/tag126.xml" /><Relationship Id="rId8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.xml" /><Relationship Id="rId2" Type="http://schemas.openxmlformats.org/officeDocument/2006/relationships/tags" Target="../tags/tag8.xml" /><Relationship Id="rId3" Type="http://schemas.openxmlformats.org/officeDocument/2006/relationships/tags" Target="../tags/tag9.xml" /><Relationship Id="rId4" Type="http://schemas.openxmlformats.org/officeDocument/2006/relationships/tags" Target="../tags/tag10.xml" /><Relationship Id="rId5" Type="http://schemas.openxmlformats.org/officeDocument/2006/relationships/tags" Target="../tags/tag11.xml" /><Relationship Id="rId6" Type="http://schemas.openxmlformats.org/officeDocument/2006/relationships/tags" Target="../tags/tag12.xml" /><Relationship Id="rId7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7.xml" /><Relationship Id="rId2" Type="http://schemas.openxmlformats.org/officeDocument/2006/relationships/tags" Target="../tags/tag128.xml" /><Relationship Id="rId3" Type="http://schemas.openxmlformats.org/officeDocument/2006/relationships/tags" Target="../tags/tag129.xml" /><Relationship Id="rId4" Type="http://schemas.openxmlformats.org/officeDocument/2006/relationships/tags" Target="../tags/tag130.xml" /><Relationship Id="rId5" Type="http://schemas.openxmlformats.org/officeDocument/2006/relationships/tags" Target="../tags/tag131.xml" /><Relationship Id="rId6" Type="http://schemas.openxmlformats.org/officeDocument/2006/relationships/tags" Target="../tags/tag132.xml" /><Relationship Id="rId7" Type="http://schemas.openxmlformats.org/officeDocument/2006/relationships/tags" Target="../tags/tag133.xml" /><Relationship Id="rId8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4.xml" /><Relationship Id="rId2" Type="http://schemas.openxmlformats.org/officeDocument/2006/relationships/tags" Target="../tags/tag135.xml" /><Relationship Id="rId3" Type="http://schemas.openxmlformats.org/officeDocument/2006/relationships/tags" Target="../tags/tag136.xml" /><Relationship Id="rId4" Type="http://schemas.openxmlformats.org/officeDocument/2006/relationships/tags" Target="../tags/tag137.xml" /><Relationship Id="rId5" Type="http://schemas.openxmlformats.org/officeDocument/2006/relationships/tags" Target="../tags/tag138.xml" /><Relationship Id="rId6" Type="http://schemas.openxmlformats.org/officeDocument/2006/relationships/tags" Target="../tags/tag139.xml" /><Relationship Id="rId7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0.xml" /><Relationship Id="rId2" Type="http://schemas.openxmlformats.org/officeDocument/2006/relationships/tags" Target="../tags/tag141.xml" /><Relationship Id="rId3" Type="http://schemas.openxmlformats.org/officeDocument/2006/relationships/tags" Target="../tags/tag142.xml" /><Relationship Id="rId4" Type="http://schemas.openxmlformats.org/officeDocument/2006/relationships/tags" Target="../tags/tag143.xml" /><Relationship Id="rId5" Type="http://schemas.openxmlformats.org/officeDocument/2006/relationships/tags" Target="../tags/tag144.xml" /><Relationship Id="rId6" Type="http://schemas.openxmlformats.org/officeDocument/2006/relationships/tags" Target="../tags/tag145.xml" /><Relationship Id="rId7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3.xml" /><Relationship Id="rId2" Type="http://schemas.openxmlformats.org/officeDocument/2006/relationships/tags" Target="../tags/tag154.xml" /><Relationship Id="rId3" Type="http://schemas.openxmlformats.org/officeDocument/2006/relationships/tags" Target="../tags/tag155.xml" /><Relationship Id="rId4" Type="http://schemas.openxmlformats.org/officeDocument/2006/relationships/tags" Target="../tags/tag156.xml" /><Relationship Id="rId5" Type="http://schemas.openxmlformats.org/officeDocument/2006/relationships/tags" Target="../tags/tag157.xml" /><Relationship Id="rId6" Type="http://schemas.openxmlformats.org/officeDocument/2006/relationships/tags" Target="../tags/tag158.xml" /><Relationship Id="rId7" Type="http://schemas.openxmlformats.org/officeDocument/2006/relationships/slideMaster" Target="../slideMasters/slideMaster3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9.xml" /><Relationship Id="rId2" Type="http://schemas.openxmlformats.org/officeDocument/2006/relationships/tags" Target="../tags/tag160.xml" /><Relationship Id="rId3" Type="http://schemas.openxmlformats.org/officeDocument/2006/relationships/tags" Target="../tags/tag161.xml" /><Relationship Id="rId4" Type="http://schemas.openxmlformats.org/officeDocument/2006/relationships/tags" Target="../tags/tag162.xml" /><Relationship Id="rId5" Type="http://schemas.openxmlformats.org/officeDocument/2006/relationships/tags" Target="../tags/tag163.xml" /><Relationship Id="rId6" Type="http://schemas.openxmlformats.org/officeDocument/2006/relationships/tags" Target="../tags/tag164.xml" /><Relationship Id="rId7" Type="http://schemas.openxmlformats.org/officeDocument/2006/relationships/slideMaster" Target="../slideMasters/slideMaster3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5.xml" /><Relationship Id="rId2" Type="http://schemas.openxmlformats.org/officeDocument/2006/relationships/tags" Target="../tags/tag166.xml" /><Relationship Id="rId3" Type="http://schemas.openxmlformats.org/officeDocument/2006/relationships/tags" Target="../tags/tag167.xml" /><Relationship Id="rId4" Type="http://schemas.openxmlformats.org/officeDocument/2006/relationships/tags" Target="../tags/tag168.xml" /><Relationship Id="rId5" Type="http://schemas.openxmlformats.org/officeDocument/2006/relationships/tags" Target="../tags/tag169.xml" /><Relationship Id="rId6" Type="http://schemas.openxmlformats.org/officeDocument/2006/relationships/tags" Target="../tags/tag170.xml" /><Relationship Id="rId7" Type="http://schemas.openxmlformats.org/officeDocument/2006/relationships/slideMaster" Target="../slideMasters/slideMaster3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71.xml" /><Relationship Id="rId2" Type="http://schemas.openxmlformats.org/officeDocument/2006/relationships/tags" Target="../tags/tag172.xml" /><Relationship Id="rId3" Type="http://schemas.openxmlformats.org/officeDocument/2006/relationships/tags" Target="../tags/tag173.xml" /><Relationship Id="rId4" Type="http://schemas.openxmlformats.org/officeDocument/2006/relationships/tags" Target="../tags/tag174.xml" /><Relationship Id="rId5" Type="http://schemas.openxmlformats.org/officeDocument/2006/relationships/tags" Target="../tags/tag175.xml" /><Relationship Id="rId6" Type="http://schemas.openxmlformats.org/officeDocument/2006/relationships/tags" Target="../tags/tag176.xml" /><Relationship Id="rId7" Type="http://schemas.openxmlformats.org/officeDocument/2006/relationships/tags" Target="../tags/tag177.xml" /><Relationship Id="rId8" Type="http://schemas.openxmlformats.org/officeDocument/2006/relationships/slideMaster" Target="../slideMasters/slideMaster3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78.xml" /><Relationship Id="rId10" Type="http://schemas.openxmlformats.org/officeDocument/2006/relationships/slideMaster" Target="../slideMasters/slideMaster3.xml" /><Relationship Id="rId2" Type="http://schemas.openxmlformats.org/officeDocument/2006/relationships/tags" Target="../tags/tag179.xml" /><Relationship Id="rId3" Type="http://schemas.openxmlformats.org/officeDocument/2006/relationships/tags" Target="../tags/tag180.xml" /><Relationship Id="rId4" Type="http://schemas.openxmlformats.org/officeDocument/2006/relationships/tags" Target="../tags/tag181.xml" /><Relationship Id="rId5" Type="http://schemas.openxmlformats.org/officeDocument/2006/relationships/tags" Target="../tags/tag182.xml" /><Relationship Id="rId6" Type="http://schemas.openxmlformats.org/officeDocument/2006/relationships/tags" Target="../tags/tag183.xml" /><Relationship Id="rId7" Type="http://schemas.openxmlformats.org/officeDocument/2006/relationships/tags" Target="../tags/tag184.xml" /><Relationship Id="rId8" Type="http://schemas.openxmlformats.org/officeDocument/2006/relationships/tags" Target="../tags/tag185.xml" /><Relationship Id="rId9" Type="http://schemas.openxmlformats.org/officeDocument/2006/relationships/tags" Target="../tags/tag186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87.xml" /><Relationship Id="rId2" Type="http://schemas.openxmlformats.org/officeDocument/2006/relationships/tags" Target="../tags/tag188.xml" /><Relationship Id="rId3" Type="http://schemas.openxmlformats.org/officeDocument/2006/relationships/tags" Target="../tags/tag189.xml" /><Relationship Id="rId4" Type="http://schemas.openxmlformats.org/officeDocument/2006/relationships/tags" Target="../tags/tag190.xml" /><Relationship Id="rId5" Type="http://schemas.openxmlformats.org/officeDocument/2006/relationships/tags" Target="../tags/tag191.xml" /><Relationship Id="rId6" Type="http://schemas.openxmlformats.org/officeDocument/2006/relationships/slideMaster" Target="../slideMasters/slideMaster3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2.xml" /><Relationship Id="rId2" Type="http://schemas.openxmlformats.org/officeDocument/2006/relationships/tags" Target="../tags/tag193.xml" /><Relationship Id="rId3" Type="http://schemas.openxmlformats.org/officeDocument/2006/relationships/tags" Target="../tags/tag194.xml" /><Relationship Id="rId4" Type="http://schemas.openxmlformats.org/officeDocument/2006/relationships/tags" Target="../tags/tag195.xml" /><Relationship Id="rId5" Type="http://schemas.openxmlformats.org/officeDocument/2006/relationships/slideMaster" Target="../slideMasters/slideMaster3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.xml" /><Relationship Id="rId2" Type="http://schemas.openxmlformats.org/officeDocument/2006/relationships/tags" Target="../tags/tag14.xml" /><Relationship Id="rId3" Type="http://schemas.openxmlformats.org/officeDocument/2006/relationships/tags" Target="../tags/tag15.xml" /><Relationship Id="rId4" Type="http://schemas.openxmlformats.org/officeDocument/2006/relationships/tags" Target="../tags/tag16.xml" /><Relationship Id="rId5" Type="http://schemas.openxmlformats.org/officeDocument/2006/relationships/tags" Target="../tags/tag17.xml" /><Relationship Id="rId6" Type="http://schemas.openxmlformats.org/officeDocument/2006/relationships/tags" Target="../tags/tag18.xml" /><Relationship Id="rId7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6.xml" /><Relationship Id="rId2" Type="http://schemas.openxmlformats.org/officeDocument/2006/relationships/tags" Target="../tags/tag197.xml" /><Relationship Id="rId3" Type="http://schemas.openxmlformats.org/officeDocument/2006/relationships/tags" Target="../tags/tag198.xml" /><Relationship Id="rId4" Type="http://schemas.openxmlformats.org/officeDocument/2006/relationships/tags" Target="../tags/tag199.xml" /><Relationship Id="rId5" Type="http://schemas.openxmlformats.org/officeDocument/2006/relationships/tags" Target="../tags/tag200.xml" /><Relationship Id="rId6" Type="http://schemas.openxmlformats.org/officeDocument/2006/relationships/tags" Target="../tags/tag201.xml" /><Relationship Id="rId7" Type="http://schemas.openxmlformats.org/officeDocument/2006/relationships/tags" Target="../tags/tag202.xml" /><Relationship Id="rId8" Type="http://schemas.openxmlformats.org/officeDocument/2006/relationships/slideMaster" Target="../slideMasters/slideMaster3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03.xml" /><Relationship Id="rId2" Type="http://schemas.openxmlformats.org/officeDocument/2006/relationships/tags" Target="../tags/tag204.xml" /><Relationship Id="rId3" Type="http://schemas.openxmlformats.org/officeDocument/2006/relationships/tags" Target="../tags/tag205.xml" /><Relationship Id="rId4" Type="http://schemas.openxmlformats.org/officeDocument/2006/relationships/tags" Target="../tags/tag206.xml" /><Relationship Id="rId5" Type="http://schemas.openxmlformats.org/officeDocument/2006/relationships/tags" Target="../tags/tag207.xml" /><Relationship Id="rId6" Type="http://schemas.openxmlformats.org/officeDocument/2006/relationships/tags" Target="../tags/tag208.xml" /><Relationship Id="rId7" Type="http://schemas.openxmlformats.org/officeDocument/2006/relationships/tags" Target="../tags/tag209.xml" /><Relationship Id="rId8" Type="http://schemas.openxmlformats.org/officeDocument/2006/relationships/slideMaster" Target="../slideMasters/slideMaster3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10.xml" /><Relationship Id="rId2" Type="http://schemas.openxmlformats.org/officeDocument/2006/relationships/tags" Target="../tags/tag211.xml" /><Relationship Id="rId3" Type="http://schemas.openxmlformats.org/officeDocument/2006/relationships/tags" Target="../tags/tag212.xml" /><Relationship Id="rId4" Type="http://schemas.openxmlformats.org/officeDocument/2006/relationships/tags" Target="../tags/tag213.xml" /><Relationship Id="rId5" Type="http://schemas.openxmlformats.org/officeDocument/2006/relationships/tags" Target="../tags/tag214.xml" /><Relationship Id="rId6" Type="http://schemas.openxmlformats.org/officeDocument/2006/relationships/tags" Target="../tags/tag215.xml" /><Relationship Id="rId7" Type="http://schemas.openxmlformats.org/officeDocument/2006/relationships/slideMaster" Target="../slideMasters/slideMaster3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16.xml" /><Relationship Id="rId2" Type="http://schemas.openxmlformats.org/officeDocument/2006/relationships/tags" Target="../tags/tag217.xml" /><Relationship Id="rId3" Type="http://schemas.openxmlformats.org/officeDocument/2006/relationships/tags" Target="../tags/tag218.xml" /><Relationship Id="rId4" Type="http://schemas.openxmlformats.org/officeDocument/2006/relationships/tags" Target="../tags/tag219.xml" /><Relationship Id="rId5" Type="http://schemas.openxmlformats.org/officeDocument/2006/relationships/tags" Target="../tags/tag220.xml" /><Relationship Id="rId6" Type="http://schemas.openxmlformats.org/officeDocument/2006/relationships/tags" Target="../tags/tag221.xml" /><Relationship Id="rId7" Type="http://schemas.openxmlformats.org/officeDocument/2006/relationships/slideMaster" Target="../slideMasters/slideMaster3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9.xml" /><Relationship Id="rId2" Type="http://schemas.openxmlformats.org/officeDocument/2006/relationships/tags" Target="../tags/tag230.xml" /><Relationship Id="rId3" Type="http://schemas.openxmlformats.org/officeDocument/2006/relationships/tags" Target="../tags/tag231.xml" /><Relationship Id="rId4" Type="http://schemas.openxmlformats.org/officeDocument/2006/relationships/tags" Target="../tags/tag232.xml" /><Relationship Id="rId5" Type="http://schemas.openxmlformats.org/officeDocument/2006/relationships/tags" Target="../tags/tag233.xml" /><Relationship Id="rId6" Type="http://schemas.openxmlformats.org/officeDocument/2006/relationships/tags" Target="../tags/tag234.xml" /><Relationship Id="rId7" Type="http://schemas.openxmlformats.org/officeDocument/2006/relationships/slideMaster" Target="../slideMasters/slideMaster4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35.xml" /><Relationship Id="rId2" Type="http://schemas.openxmlformats.org/officeDocument/2006/relationships/tags" Target="../tags/tag236.xml" /><Relationship Id="rId3" Type="http://schemas.openxmlformats.org/officeDocument/2006/relationships/tags" Target="../tags/tag237.xml" /><Relationship Id="rId4" Type="http://schemas.openxmlformats.org/officeDocument/2006/relationships/tags" Target="../tags/tag238.xml" /><Relationship Id="rId5" Type="http://schemas.openxmlformats.org/officeDocument/2006/relationships/tags" Target="../tags/tag239.xml" /><Relationship Id="rId6" Type="http://schemas.openxmlformats.org/officeDocument/2006/relationships/tags" Target="../tags/tag240.xml" /><Relationship Id="rId7" Type="http://schemas.openxmlformats.org/officeDocument/2006/relationships/slideMaster" Target="../slideMasters/slideMaster4.xml" /></Relationships>
</file>

<file path=ppt/slideLayouts/_rels/slideLayout3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41.xml" /><Relationship Id="rId2" Type="http://schemas.openxmlformats.org/officeDocument/2006/relationships/tags" Target="../tags/tag242.xml" /><Relationship Id="rId3" Type="http://schemas.openxmlformats.org/officeDocument/2006/relationships/tags" Target="../tags/tag243.xml" /><Relationship Id="rId4" Type="http://schemas.openxmlformats.org/officeDocument/2006/relationships/tags" Target="../tags/tag244.xml" /><Relationship Id="rId5" Type="http://schemas.openxmlformats.org/officeDocument/2006/relationships/tags" Target="../tags/tag245.xml" /><Relationship Id="rId6" Type="http://schemas.openxmlformats.org/officeDocument/2006/relationships/tags" Target="../tags/tag246.xml" /><Relationship Id="rId7" Type="http://schemas.openxmlformats.org/officeDocument/2006/relationships/slideMaster" Target="../slideMasters/slideMaster4.xml" /></Relationships>
</file>

<file path=ppt/slideLayouts/_rels/slideLayout3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47.xml" /><Relationship Id="rId2" Type="http://schemas.openxmlformats.org/officeDocument/2006/relationships/tags" Target="../tags/tag248.xml" /><Relationship Id="rId3" Type="http://schemas.openxmlformats.org/officeDocument/2006/relationships/tags" Target="../tags/tag249.xml" /><Relationship Id="rId4" Type="http://schemas.openxmlformats.org/officeDocument/2006/relationships/tags" Target="../tags/tag250.xml" /><Relationship Id="rId5" Type="http://schemas.openxmlformats.org/officeDocument/2006/relationships/tags" Target="../tags/tag251.xml" /><Relationship Id="rId6" Type="http://schemas.openxmlformats.org/officeDocument/2006/relationships/tags" Target="../tags/tag252.xml" /><Relationship Id="rId7" Type="http://schemas.openxmlformats.org/officeDocument/2006/relationships/tags" Target="../tags/tag253.xml" /><Relationship Id="rId8" Type="http://schemas.openxmlformats.org/officeDocument/2006/relationships/slideMaster" Target="../slideMasters/slideMaster4.xml" /></Relationships>
</file>

<file path=ppt/slideLayouts/_rels/slideLayout3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54.xml" /><Relationship Id="rId10" Type="http://schemas.openxmlformats.org/officeDocument/2006/relationships/slideMaster" Target="../slideMasters/slideMaster4.xml" /><Relationship Id="rId2" Type="http://schemas.openxmlformats.org/officeDocument/2006/relationships/tags" Target="../tags/tag255.xml" /><Relationship Id="rId3" Type="http://schemas.openxmlformats.org/officeDocument/2006/relationships/tags" Target="../tags/tag256.xml" /><Relationship Id="rId4" Type="http://schemas.openxmlformats.org/officeDocument/2006/relationships/tags" Target="../tags/tag257.xml" /><Relationship Id="rId5" Type="http://schemas.openxmlformats.org/officeDocument/2006/relationships/tags" Target="../tags/tag258.xml" /><Relationship Id="rId6" Type="http://schemas.openxmlformats.org/officeDocument/2006/relationships/tags" Target="../tags/tag259.xml" /><Relationship Id="rId7" Type="http://schemas.openxmlformats.org/officeDocument/2006/relationships/tags" Target="../tags/tag260.xml" /><Relationship Id="rId8" Type="http://schemas.openxmlformats.org/officeDocument/2006/relationships/tags" Target="../tags/tag261.xml" /><Relationship Id="rId9" Type="http://schemas.openxmlformats.org/officeDocument/2006/relationships/tags" Target="../tags/tag262.xml" /></Relationships>
</file>

<file path=ppt/slideLayouts/_rels/slideLayout3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3.xml" /><Relationship Id="rId2" Type="http://schemas.openxmlformats.org/officeDocument/2006/relationships/tags" Target="../tags/tag264.xml" /><Relationship Id="rId3" Type="http://schemas.openxmlformats.org/officeDocument/2006/relationships/tags" Target="../tags/tag265.xml" /><Relationship Id="rId4" Type="http://schemas.openxmlformats.org/officeDocument/2006/relationships/tags" Target="../tags/tag266.xml" /><Relationship Id="rId5" Type="http://schemas.openxmlformats.org/officeDocument/2006/relationships/tags" Target="../tags/tag267.xml" /><Relationship Id="rId6" Type="http://schemas.openxmlformats.org/officeDocument/2006/relationships/slideMaster" Target="../slideMasters/slideMaster4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.xml" /><Relationship Id="rId2" Type="http://schemas.openxmlformats.org/officeDocument/2006/relationships/tags" Target="../tags/tag20.xml" /><Relationship Id="rId3" Type="http://schemas.openxmlformats.org/officeDocument/2006/relationships/tags" Target="../tags/tag21.xml" /><Relationship Id="rId4" Type="http://schemas.openxmlformats.org/officeDocument/2006/relationships/tags" Target="../tags/tag22.xml" /><Relationship Id="rId5" Type="http://schemas.openxmlformats.org/officeDocument/2006/relationships/tags" Target="../tags/tag23.xml" /><Relationship Id="rId6" Type="http://schemas.openxmlformats.org/officeDocument/2006/relationships/tags" Target="../tags/tag24.xml" /><Relationship Id="rId7" Type="http://schemas.openxmlformats.org/officeDocument/2006/relationships/tags" Target="../tags/tag25.xml" /><Relationship Id="rId8" Type="http://schemas.openxmlformats.org/officeDocument/2006/relationships/slideMaster" Target="../slideMasters/slideMaster1.xml" /></Relationships>
</file>

<file path=ppt/slideLayouts/_rels/slideLayout4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8.xml" /><Relationship Id="rId2" Type="http://schemas.openxmlformats.org/officeDocument/2006/relationships/tags" Target="../tags/tag269.xml" /><Relationship Id="rId3" Type="http://schemas.openxmlformats.org/officeDocument/2006/relationships/tags" Target="../tags/tag270.xml" /><Relationship Id="rId4" Type="http://schemas.openxmlformats.org/officeDocument/2006/relationships/tags" Target="../tags/tag271.xml" /><Relationship Id="rId5" Type="http://schemas.openxmlformats.org/officeDocument/2006/relationships/slideMaster" Target="../slideMasters/slideMaster4.xml" /></Relationships>
</file>

<file path=ppt/slideLayouts/_rels/slideLayout4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72.xml" /><Relationship Id="rId2" Type="http://schemas.openxmlformats.org/officeDocument/2006/relationships/tags" Target="../tags/tag273.xml" /><Relationship Id="rId3" Type="http://schemas.openxmlformats.org/officeDocument/2006/relationships/tags" Target="../tags/tag274.xml" /><Relationship Id="rId4" Type="http://schemas.openxmlformats.org/officeDocument/2006/relationships/tags" Target="../tags/tag275.xml" /><Relationship Id="rId5" Type="http://schemas.openxmlformats.org/officeDocument/2006/relationships/tags" Target="../tags/tag276.xml" /><Relationship Id="rId6" Type="http://schemas.openxmlformats.org/officeDocument/2006/relationships/tags" Target="../tags/tag277.xml" /><Relationship Id="rId7" Type="http://schemas.openxmlformats.org/officeDocument/2006/relationships/tags" Target="../tags/tag278.xml" /><Relationship Id="rId8" Type="http://schemas.openxmlformats.org/officeDocument/2006/relationships/slideMaster" Target="../slideMasters/slideMaster4.xml" /></Relationships>
</file>

<file path=ppt/slideLayouts/_rels/slideLayout4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79.xml" /><Relationship Id="rId2" Type="http://schemas.openxmlformats.org/officeDocument/2006/relationships/tags" Target="../tags/tag280.xml" /><Relationship Id="rId3" Type="http://schemas.openxmlformats.org/officeDocument/2006/relationships/tags" Target="../tags/tag281.xml" /><Relationship Id="rId4" Type="http://schemas.openxmlformats.org/officeDocument/2006/relationships/tags" Target="../tags/tag282.xml" /><Relationship Id="rId5" Type="http://schemas.openxmlformats.org/officeDocument/2006/relationships/tags" Target="../tags/tag283.xml" /><Relationship Id="rId6" Type="http://schemas.openxmlformats.org/officeDocument/2006/relationships/tags" Target="../tags/tag284.xml" /><Relationship Id="rId7" Type="http://schemas.openxmlformats.org/officeDocument/2006/relationships/tags" Target="../tags/tag285.xml" /><Relationship Id="rId8" Type="http://schemas.openxmlformats.org/officeDocument/2006/relationships/slideMaster" Target="../slideMasters/slideMaster4.xml" /></Relationships>
</file>

<file path=ppt/slideLayouts/_rels/slideLayout4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86.xml" /><Relationship Id="rId2" Type="http://schemas.openxmlformats.org/officeDocument/2006/relationships/tags" Target="../tags/tag287.xml" /><Relationship Id="rId3" Type="http://schemas.openxmlformats.org/officeDocument/2006/relationships/tags" Target="../tags/tag288.xml" /><Relationship Id="rId4" Type="http://schemas.openxmlformats.org/officeDocument/2006/relationships/tags" Target="../tags/tag289.xml" /><Relationship Id="rId5" Type="http://schemas.openxmlformats.org/officeDocument/2006/relationships/tags" Target="../tags/tag290.xml" /><Relationship Id="rId6" Type="http://schemas.openxmlformats.org/officeDocument/2006/relationships/tags" Target="../tags/tag291.xml" /><Relationship Id="rId7" Type="http://schemas.openxmlformats.org/officeDocument/2006/relationships/slideMaster" Target="../slideMasters/slideMaster4.xml" /></Relationships>
</file>

<file path=ppt/slideLayouts/_rels/slideLayout4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92.xml" /><Relationship Id="rId2" Type="http://schemas.openxmlformats.org/officeDocument/2006/relationships/tags" Target="../tags/tag293.xml" /><Relationship Id="rId3" Type="http://schemas.openxmlformats.org/officeDocument/2006/relationships/tags" Target="../tags/tag294.xml" /><Relationship Id="rId4" Type="http://schemas.openxmlformats.org/officeDocument/2006/relationships/tags" Target="../tags/tag295.xml" /><Relationship Id="rId5" Type="http://schemas.openxmlformats.org/officeDocument/2006/relationships/tags" Target="../tags/tag296.xml" /><Relationship Id="rId6" Type="http://schemas.openxmlformats.org/officeDocument/2006/relationships/tags" Target="../tags/tag297.xml" /><Relationship Id="rId7" Type="http://schemas.openxmlformats.org/officeDocument/2006/relationships/slideMaster" Target="../slideMasters/slideMaster4.xml" /></Relationships>
</file>

<file path=ppt/slideLayouts/_rels/slideLayout4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5.xml" /><Relationship Id="rId2" Type="http://schemas.openxmlformats.org/officeDocument/2006/relationships/tags" Target="../tags/tag306.xml" /><Relationship Id="rId3" Type="http://schemas.openxmlformats.org/officeDocument/2006/relationships/tags" Target="../tags/tag307.xml" /><Relationship Id="rId4" Type="http://schemas.openxmlformats.org/officeDocument/2006/relationships/tags" Target="../tags/tag308.xml" /><Relationship Id="rId5" Type="http://schemas.openxmlformats.org/officeDocument/2006/relationships/tags" Target="../tags/tag309.xml" /><Relationship Id="rId6" Type="http://schemas.openxmlformats.org/officeDocument/2006/relationships/tags" Target="../tags/tag310.xml" /><Relationship Id="rId7" Type="http://schemas.openxmlformats.org/officeDocument/2006/relationships/slideMaster" Target="../slideMasters/slideMaster5.xml" /></Relationships>
</file>

<file path=ppt/slideLayouts/_rels/slideLayout4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11.xml" /><Relationship Id="rId2" Type="http://schemas.openxmlformats.org/officeDocument/2006/relationships/tags" Target="../tags/tag312.xml" /><Relationship Id="rId3" Type="http://schemas.openxmlformats.org/officeDocument/2006/relationships/tags" Target="../tags/tag313.xml" /><Relationship Id="rId4" Type="http://schemas.openxmlformats.org/officeDocument/2006/relationships/tags" Target="../tags/tag314.xml" /><Relationship Id="rId5" Type="http://schemas.openxmlformats.org/officeDocument/2006/relationships/tags" Target="../tags/tag315.xml" /><Relationship Id="rId6" Type="http://schemas.openxmlformats.org/officeDocument/2006/relationships/tags" Target="../tags/tag316.xml" /><Relationship Id="rId7" Type="http://schemas.openxmlformats.org/officeDocument/2006/relationships/slideMaster" Target="../slideMasters/slideMaster5.xml" /></Relationships>
</file>

<file path=ppt/slideLayouts/_rels/slideLayout4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17.xml" /><Relationship Id="rId2" Type="http://schemas.openxmlformats.org/officeDocument/2006/relationships/tags" Target="../tags/tag318.xml" /><Relationship Id="rId3" Type="http://schemas.openxmlformats.org/officeDocument/2006/relationships/tags" Target="../tags/tag319.xml" /><Relationship Id="rId4" Type="http://schemas.openxmlformats.org/officeDocument/2006/relationships/tags" Target="../tags/tag320.xml" /><Relationship Id="rId5" Type="http://schemas.openxmlformats.org/officeDocument/2006/relationships/tags" Target="../tags/tag321.xml" /><Relationship Id="rId6" Type="http://schemas.openxmlformats.org/officeDocument/2006/relationships/tags" Target="../tags/tag322.xml" /><Relationship Id="rId7" Type="http://schemas.openxmlformats.org/officeDocument/2006/relationships/slideMaster" Target="../slideMasters/slideMaster5.xml" /></Relationships>
</file>

<file path=ppt/slideLayouts/_rels/slideLayout4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23.xml" /><Relationship Id="rId2" Type="http://schemas.openxmlformats.org/officeDocument/2006/relationships/tags" Target="../tags/tag324.xml" /><Relationship Id="rId3" Type="http://schemas.openxmlformats.org/officeDocument/2006/relationships/tags" Target="../tags/tag325.xml" /><Relationship Id="rId4" Type="http://schemas.openxmlformats.org/officeDocument/2006/relationships/tags" Target="../tags/tag326.xml" /><Relationship Id="rId5" Type="http://schemas.openxmlformats.org/officeDocument/2006/relationships/tags" Target="../tags/tag327.xml" /><Relationship Id="rId6" Type="http://schemas.openxmlformats.org/officeDocument/2006/relationships/tags" Target="../tags/tag328.xml" /><Relationship Id="rId7" Type="http://schemas.openxmlformats.org/officeDocument/2006/relationships/tags" Target="../tags/tag329.xml" /><Relationship Id="rId8" Type="http://schemas.openxmlformats.org/officeDocument/2006/relationships/slideMaster" Target="../slideMasters/slideMaster5.xml" /></Relationships>
</file>

<file path=ppt/slideLayouts/_rels/slideLayout4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30.xml" /><Relationship Id="rId10" Type="http://schemas.openxmlformats.org/officeDocument/2006/relationships/slideMaster" Target="../slideMasters/slideMaster5.xml" /><Relationship Id="rId2" Type="http://schemas.openxmlformats.org/officeDocument/2006/relationships/tags" Target="../tags/tag331.xml" /><Relationship Id="rId3" Type="http://schemas.openxmlformats.org/officeDocument/2006/relationships/tags" Target="../tags/tag332.xml" /><Relationship Id="rId4" Type="http://schemas.openxmlformats.org/officeDocument/2006/relationships/tags" Target="../tags/tag333.xml" /><Relationship Id="rId5" Type="http://schemas.openxmlformats.org/officeDocument/2006/relationships/tags" Target="../tags/tag334.xml" /><Relationship Id="rId6" Type="http://schemas.openxmlformats.org/officeDocument/2006/relationships/tags" Target="../tags/tag335.xml" /><Relationship Id="rId7" Type="http://schemas.openxmlformats.org/officeDocument/2006/relationships/tags" Target="../tags/tag336.xml" /><Relationship Id="rId8" Type="http://schemas.openxmlformats.org/officeDocument/2006/relationships/tags" Target="../tags/tag337.xml" /><Relationship Id="rId9" Type="http://schemas.openxmlformats.org/officeDocument/2006/relationships/tags" Target="../tags/tag338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27.xml" /><Relationship Id="rId3" Type="http://schemas.openxmlformats.org/officeDocument/2006/relationships/tags" Target="../tags/tag28.xml" /><Relationship Id="rId4" Type="http://schemas.openxmlformats.org/officeDocument/2006/relationships/tags" Target="../tags/tag29.xml" /><Relationship Id="rId5" Type="http://schemas.openxmlformats.org/officeDocument/2006/relationships/tags" Target="../tags/tag30.xml" /><Relationship Id="rId6" Type="http://schemas.openxmlformats.org/officeDocument/2006/relationships/tags" Target="../tags/tag31.xml" /><Relationship Id="rId7" Type="http://schemas.openxmlformats.org/officeDocument/2006/relationships/tags" Target="../tags/tag32.xml" /><Relationship Id="rId8" Type="http://schemas.openxmlformats.org/officeDocument/2006/relationships/tags" Target="../tags/tag33.xml" /><Relationship Id="rId9" Type="http://schemas.openxmlformats.org/officeDocument/2006/relationships/tags" Target="../tags/tag34.xml" /></Relationships>
</file>

<file path=ppt/slideLayouts/_rels/slideLayout5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39.xml" /><Relationship Id="rId2" Type="http://schemas.openxmlformats.org/officeDocument/2006/relationships/tags" Target="../tags/tag340.xml" /><Relationship Id="rId3" Type="http://schemas.openxmlformats.org/officeDocument/2006/relationships/tags" Target="../tags/tag341.xml" /><Relationship Id="rId4" Type="http://schemas.openxmlformats.org/officeDocument/2006/relationships/tags" Target="../tags/tag342.xml" /><Relationship Id="rId5" Type="http://schemas.openxmlformats.org/officeDocument/2006/relationships/tags" Target="../tags/tag343.xml" /><Relationship Id="rId6" Type="http://schemas.openxmlformats.org/officeDocument/2006/relationships/slideMaster" Target="../slideMasters/slideMaster5.xml" /></Relationships>
</file>

<file path=ppt/slideLayouts/_rels/slideLayout5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4.xml" /><Relationship Id="rId2" Type="http://schemas.openxmlformats.org/officeDocument/2006/relationships/tags" Target="../tags/tag345.xml" /><Relationship Id="rId3" Type="http://schemas.openxmlformats.org/officeDocument/2006/relationships/tags" Target="../tags/tag346.xml" /><Relationship Id="rId4" Type="http://schemas.openxmlformats.org/officeDocument/2006/relationships/tags" Target="../tags/tag347.xml" /><Relationship Id="rId5" Type="http://schemas.openxmlformats.org/officeDocument/2006/relationships/slideMaster" Target="../slideMasters/slideMaster5.xml" /></Relationships>
</file>

<file path=ppt/slideLayouts/_rels/slideLayout5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8.xml" /><Relationship Id="rId2" Type="http://schemas.openxmlformats.org/officeDocument/2006/relationships/tags" Target="../tags/tag349.xml" /><Relationship Id="rId3" Type="http://schemas.openxmlformats.org/officeDocument/2006/relationships/tags" Target="../tags/tag350.xml" /><Relationship Id="rId4" Type="http://schemas.openxmlformats.org/officeDocument/2006/relationships/tags" Target="../tags/tag351.xml" /><Relationship Id="rId5" Type="http://schemas.openxmlformats.org/officeDocument/2006/relationships/tags" Target="../tags/tag352.xml" /><Relationship Id="rId6" Type="http://schemas.openxmlformats.org/officeDocument/2006/relationships/tags" Target="../tags/tag353.xml" /><Relationship Id="rId7" Type="http://schemas.openxmlformats.org/officeDocument/2006/relationships/tags" Target="../tags/tag354.xml" /><Relationship Id="rId8" Type="http://schemas.openxmlformats.org/officeDocument/2006/relationships/slideMaster" Target="../slideMasters/slideMaster5.xml" /></Relationships>
</file>

<file path=ppt/slideLayouts/_rels/slideLayout5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5.xml" /><Relationship Id="rId2" Type="http://schemas.openxmlformats.org/officeDocument/2006/relationships/tags" Target="../tags/tag356.xml" /><Relationship Id="rId3" Type="http://schemas.openxmlformats.org/officeDocument/2006/relationships/tags" Target="../tags/tag357.xml" /><Relationship Id="rId4" Type="http://schemas.openxmlformats.org/officeDocument/2006/relationships/tags" Target="../tags/tag358.xml" /><Relationship Id="rId5" Type="http://schemas.openxmlformats.org/officeDocument/2006/relationships/tags" Target="../tags/tag359.xml" /><Relationship Id="rId6" Type="http://schemas.openxmlformats.org/officeDocument/2006/relationships/tags" Target="../tags/tag360.xml" /><Relationship Id="rId7" Type="http://schemas.openxmlformats.org/officeDocument/2006/relationships/tags" Target="../tags/tag361.xml" /><Relationship Id="rId8" Type="http://schemas.openxmlformats.org/officeDocument/2006/relationships/slideMaster" Target="../slideMasters/slideMaster5.xml" /></Relationships>
</file>

<file path=ppt/slideLayouts/_rels/slideLayout5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62.xml" /><Relationship Id="rId2" Type="http://schemas.openxmlformats.org/officeDocument/2006/relationships/tags" Target="../tags/tag363.xml" /><Relationship Id="rId3" Type="http://schemas.openxmlformats.org/officeDocument/2006/relationships/tags" Target="../tags/tag364.xml" /><Relationship Id="rId4" Type="http://schemas.openxmlformats.org/officeDocument/2006/relationships/tags" Target="../tags/tag365.xml" /><Relationship Id="rId5" Type="http://schemas.openxmlformats.org/officeDocument/2006/relationships/tags" Target="../tags/tag366.xml" /><Relationship Id="rId6" Type="http://schemas.openxmlformats.org/officeDocument/2006/relationships/tags" Target="../tags/tag367.xml" /><Relationship Id="rId7" Type="http://schemas.openxmlformats.org/officeDocument/2006/relationships/slideMaster" Target="../slideMasters/slideMaster5.xml" /></Relationships>
</file>

<file path=ppt/slideLayouts/_rels/slideLayout5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68.xml" /><Relationship Id="rId2" Type="http://schemas.openxmlformats.org/officeDocument/2006/relationships/tags" Target="../tags/tag369.xml" /><Relationship Id="rId3" Type="http://schemas.openxmlformats.org/officeDocument/2006/relationships/tags" Target="../tags/tag370.xml" /><Relationship Id="rId4" Type="http://schemas.openxmlformats.org/officeDocument/2006/relationships/tags" Target="../tags/tag371.xml" /><Relationship Id="rId5" Type="http://schemas.openxmlformats.org/officeDocument/2006/relationships/tags" Target="../tags/tag372.xml" /><Relationship Id="rId6" Type="http://schemas.openxmlformats.org/officeDocument/2006/relationships/tags" Target="../tags/tag373.xml" /><Relationship Id="rId7" Type="http://schemas.openxmlformats.org/officeDocument/2006/relationships/slideMaster" Target="../slideMasters/slideMaster5.xml" /></Relationships>
</file>

<file path=ppt/slideLayouts/_rels/slideLayout5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81.xml" /><Relationship Id="rId2" Type="http://schemas.openxmlformats.org/officeDocument/2006/relationships/tags" Target="../tags/tag382.xml" /><Relationship Id="rId3" Type="http://schemas.openxmlformats.org/officeDocument/2006/relationships/tags" Target="../tags/tag383.xml" /><Relationship Id="rId4" Type="http://schemas.openxmlformats.org/officeDocument/2006/relationships/tags" Target="../tags/tag384.xml" /><Relationship Id="rId5" Type="http://schemas.openxmlformats.org/officeDocument/2006/relationships/tags" Target="../tags/tag385.xml" /><Relationship Id="rId6" Type="http://schemas.openxmlformats.org/officeDocument/2006/relationships/tags" Target="../tags/tag386.xml" /><Relationship Id="rId7" Type="http://schemas.openxmlformats.org/officeDocument/2006/relationships/slideMaster" Target="../slideMasters/slideMaster6.xml" /></Relationships>
</file>

<file path=ppt/slideLayouts/_rels/slideLayout5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87.xml" /><Relationship Id="rId2" Type="http://schemas.openxmlformats.org/officeDocument/2006/relationships/tags" Target="../tags/tag388.xml" /><Relationship Id="rId3" Type="http://schemas.openxmlformats.org/officeDocument/2006/relationships/tags" Target="../tags/tag389.xml" /><Relationship Id="rId4" Type="http://schemas.openxmlformats.org/officeDocument/2006/relationships/tags" Target="../tags/tag390.xml" /><Relationship Id="rId5" Type="http://schemas.openxmlformats.org/officeDocument/2006/relationships/tags" Target="../tags/tag391.xml" /><Relationship Id="rId6" Type="http://schemas.openxmlformats.org/officeDocument/2006/relationships/tags" Target="../tags/tag392.xml" /><Relationship Id="rId7" Type="http://schemas.openxmlformats.org/officeDocument/2006/relationships/slideMaster" Target="../slideMasters/slideMaster6.xml" /></Relationships>
</file>

<file path=ppt/slideLayouts/_rels/slideLayout5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93.xml" /><Relationship Id="rId2" Type="http://schemas.openxmlformats.org/officeDocument/2006/relationships/tags" Target="../tags/tag394.xml" /><Relationship Id="rId3" Type="http://schemas.openxmlformats.org/officeDocument/2006/relationships/tags" Target="../tags/tag395.xml" /><Relationship Id="rId4" Type="http://schemas.openxmlformats.org/officeDocument/2006/relationships/tags" Target="../tags/tag396.xml" /><Relationship Id="rId5" Type="http://schemas.openxmlformats.org/officeDocument/2006/relationships/tags" Target="../tags/tag397.xml" /><Relationship Id="rId6" Type="http://schemas.openxmlformats.org/officeDocument/2006/relationships/tags" Target="../tags/tag398.xml" /><Relationship Id="rId7" Type="http://schemas.openxmlformats.org/officeDocument/2006/relationships/slideMaster" Target="../slideMasters/slideMaster6.xml" /></Relationships>
</file>

<file path=ppt/slideLayouts/_rels/slideLayout5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99.xml" /><Relationship Id="rId2" Type="http://schemas.openxmlformats.org/officeDocument/2006/relationships/tags" Target="../tags/tag400.xml" /><Relationship Id="rId3" Type="http://schemas.openxmlformats.org/officeDocument/2006/relationships/tags" Target="../tags/tag401.xml" /><Relationship Id="rId4" Type="http://schemas.openxmlformats.org/officeDocument/2006/relationships/tags" Target="../tags/tag402.xml" /><Relationship Id="rId5" Type="http://schemas.openxmlformats.org/officeDocument/2006/relationships/tags" Target="../tags/tag403.xml" /><Relationship Id="rId6" Type="http://schemas.openxmlformats.org/officeDocument/2006/relationships/tags" Target="../tags/tag404.xml" /><Relationship Id="rId7" Type="http://schemas.openxmlformats.org/officeDocument/2006/relationships/tags" Target="../tags/tag405.xml" /><Relationship Id="rId8" Type="http://schemas.openxmlformats.org/officeDocument/2006/relationships/slideMaster" Target="../slideMasters/slideMaster6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.xml" /><Relationship Id="rId2" Type="http://schemas.openxmlformats.org/officeDocument/2006/relationships/tags" Target="../tags/tag36.xml" /><Relationship Id="rId3" Type="http://schemas.openxmlformats.org/officeDocument/2006/relationships/tags" Target="../tags/tag37.xml" /><Relationship Id="rId4" Type="http://schemas.openxmlformats.org/officeDocument/2006/relationships/tags" Target="../tags/tag38.xml" /><Relationship Id="rId5" Type="http://schemas.openxmlformats.org/officeDocument/2006/relationships/tags" Target="../tags/tag39.xml" /><Relationship Id="rId6" Type="http://schemas.openxmlformats.org/officeDocument/2006/relationships/slideMaster" Target="../slideMasters/slideMaster1.xml" /></Relationships>
</file>

<file path=ppt/slideLayouts/_rels/slideLayout6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6.xml" /><Relationship Id="rId10" Type="http://schemas.openxmlformats.org/officeDocument/2006/relationships/slideMaster" Target="../slideMasters/slideMaster6.xml" /><Relationship Id="rId2" Type="http://schemas.openxmlformats.org/officeDocument/2006/relationships/tags" Target="../tags/tag407.xml" /><Relationship Id="rId3" Type="http://schemas.openxmlformats.org/officeDocument/2006/relationships/tags" Target="../tags/tag408.xml" /><Relationship Id="rId4" Type="http://schemas.openxmlformats.org/officeDocument/2006/relationships/tags" Target="../tags/tag409.xml" /><Relationship Id="rId5" Type="http://schemas.openxmlformats.org/officeDocument/2006/relationships/tags" Target="../tags/tag410.xml" /><Relationship Id="rId6" Type="http://schemas.openxmlformats.org/officeDocument/2006/relationships/tags" Target="../tags/tag411.xml" /><Relationship Id="rId7" Type="http://schemas.openxmlformats.org/officeDocument/2006/relationships/tags" Target="../tags/tag412.xml" /><Relationship Id="rId8" Type="http://schemas.openxmlformats.org/officeDocument/2006/relationships/tags" Target="../tags/tag413.xml" /><Relationship Id="rId9" Type="http://schemas.openxmlformats.org/officeDocument/2006/relationships/tags" Target="../tags/tag414.xml" /></Relationships>
</file>

<file path=ppt/slideLayouts/_rels/slideLayout6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15.xml" /><Relationship Id="rId2" Type="http://schemas.openxmlformats.org/officeDocument/2006/relationships/tags" Target="../tags/tag416.xml" /><Relationship Id="rId3" Type="http://schemas.openxmlformats.org/officeDocument/2006/relationships/tags" Target="../tags/tag417.xml" /><Relationship Id="rId4" Type="http://schemas.openxmlformats.org/officeDocument/2006/relationships/tags" Target="../tags/tag418.xml" /><Relationship Id="rId5" Type="http://schemas.openxmlformats.org/officeDocument/2006/relationships/tags" Target="../tags/tag419.xml" /><Relationship Id="rId6" Type="http://schemas.openxmlformats.org/officeDocument/2006/relationships/slideMaster" Target="../slideMasters/slideMaster6.xml" /></Relationships>
</file>

<file path=ppt/slideLayouts/_rels/slideLayout6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20.xml" /><Relationship Id="rId2" Type="http://schemas.openxmlformats.org/officeDocument/2006/relationships/tags" Target="../tags/tag421.xml" /><Relationship Id="rId3" Type="http://schemas.openxmlformats.org/officeDocument/2006/relationships/tags" Target="../tags/tag422.xml" /><Relationship Id="rId4" Type="http://schemas.openxmlformats.org/officeDocument/2006/relationships/tags" Target="../tags/tag423.xml" /><Relationship Id="rId5" Type="http://schemas.openxmlformats.org/officeDocument/2006/relationships/slideMaster" Target="../slideMasters/slideMaster6.xml" /></Relationships>
</file>

<file path=ppt/slideLayouts/_rels/slideLayout6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24.xml" /><Relationship Id="rId2" Type="http://schemas.openxmlformats.org/officeDocument/2006/relationships/tags" Target="../tags/tag425.xml" /><Relationship Id="rId3" Type="http://schemas.openxmlformats.org/officeDocument/2006/relationships/tags" Target="../tags/tag426.xml" /><Relationship Id="rId4" Type="http://schemas.openxmlformats.org/officeDocument/2006/relationships/tags" Target="../tags/tag427.xml" /><Relationship Id="rId5" Type="http://schemas.openxmlformats.org/officeDocument/2006/relationships/tags" Target="../tags/tag428.xml" /><Relationship Id="rId6" Type="http://schemas.openxmlformats.org/officeDocument/2006/relationships/tags" Target="../tags/tag429.xml" /><Relationship Id="rId7" Type="http://schemas.openxmlformats.org/officeDocument/2006/relationships/tags" Target="../tags/tag430.xml" /><Relationship Id="rId8" Type="http://schemas.openxmlformats.org/officeDocument/2006/relationships/slideMaster" Target="../slideMasters/slideMaster6.xml" /></Relationships>
</file>

<file path=ppt/slideLayouts/_rels/slideLayout6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1.xml" /><Relationship Id="rId2" Type="http://schemas.openxmlformats.org/officeDocument/2006/relationships/tags" Target="../tags/tag432.xml" /><Relationship Id="rId3" Type="http://schemas.openxmlformats.org/officeDocument/2006/relationships/tags" Target="../tags/tag433.xml" /><Relationship Id="rId4" Type="http://schemas.openxmlformats.org/officeDocument/2006/relationships/tags" Target="../tags/tag434.xml" /><Relationship Id="rId5" Type="http://schemas.openxmlformats.org/officeDocument/2006/relationships/tags" Target="../tags/tag435.xml" /><Relationship Id="rId6" Type="http://schemas.openxmlformats.org/officeDocument/2006/relationships/tags" Target="../tags/tag436.xml" /><Relationship Id="rId7" Type="http://schemas.openxmlformats.org/officeDocument/2006/relationships/tags" Target="../tags/tag437.xml" /><Relationship Id="rId8" Type="http://schemas.openxmlformats.org/officeDocument/2006/relationships/slideMaster" Target="../slideMasters/slideMaster6.xml" /></Relationships>
</file>

<file path=ppt/slideLayouts/_rels/slideLayout6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8.xml" /><Relationship Id="rId2" Type="http://schemas.openxmlformats.org/officeDocument/2006/relationships/tags" Target="../tags/tag439.xml" /><Relationship Id="rId3" Type="http://schemas.openxmlformats.org/officeDocument/2006/relationships/tags" Target="../tags/tag440.xml" /><Relationship Id="rId4" Type="http://schemas.openxmlformats.org/officeDocument/2006/relationships/tags" Target="../tags/tag441.xml" /><Relationship Id="rId5" Type="http://schemas.openxmlformats.org/officeDocument/2006/relationships/tags" Target="../tags/tag442.xml" /><Relationship Id="rId6" Type="http://schemas.openxmlformats.org/officeDocument/2006/relationships/tags" Target="../tags/tag443.xml" /><Relationship Id="rId7" Type="http://schemas.openxmlformats.org/officeDocument/2006/relationships/slideMaster" Target="../slideMasters/slideMaster6.xml" /></Relationships>
</file>

<file path=ppt/slideLayouts/_rels/slideLayout6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4.xml" /><Relationship Id="rId2" Type="http://schemas.openxmlformats.org/officeDocument/2006/relationships/tags" Target="../tags/tag445.xml" /><Relationship Id="rId3" Type="http://schemas.openxmlformats.org/officeDocument/2006/relationships/tags" Target="../tags/tag446.xml" /><Relationship Id="rId4" Type="http://schemas.openxmlformats.org/officeDocument/2006/relationships/tags" Target="../tags/tag447.xml" /><Relationship Id="rId5" Type="http://schemas.openxmlformats.org/officeDocument/2006/relationships/tags" Target="../tags/tag448.xml" /><Relationship Id="rId6" Type="http://schemas.openxmlformats.org/officeDocument/2006/relationships/tags" Target="../tags/tag449.xml" /><Relationship Id="rId7" Type="http://schemas.openxmlformats.org/officeDocument/2006/relationships/slideMaster" Target="../slideMasters/slideMaster6.xml" /></Relationships>
</file>

<file path=ppt/slideLayouts/_rels/slideLayout6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57.xml" /><Relationship Id="rId2" Type="http://schemas.openxmlformats.org/officeDocument/2006/relationships/tags" Target="../tags/tag458.xml" /><Relationship Id="rId3" Type="http://schemas.openxmlformats.org/officeDocument/2006/relationships/tags" Target="../tags/tag459.xml" /><Relationship Id="rId4" Type="http://schemas.openxmlformats.org/officeDocument/2006/relationships/tags" Target="../tags/tag460.xml" /><Relationship Id="rId5" Type="http://schemas.openxmlformats.org/officeDocument/2006/relationships/tags" Target="../tags/tag461.xml" /><Relationship Id="rId6" Type="http://schemas.openxmlformats.org/officeDocument/2006/relationships/tags" Target="../tags/tag462.xml" /><Relationship Id="rId7" Type="http://schemas.openxmlformats.org/officeDocument/2006/relationships/slideMaster" Target="../slideMasters/slideMaster7.xml" /></Relationships>
</file>

<file path=ppt/slideLayouts/_rels/slideLayout6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63.xml" /><Relationship Id="rId2" Type="http://schemas.openxmlformats.org/officeDocument/2006/relationships/tags" Target="../tags/tag464.xml" /><Relationship Id="rId3" Type="http://schemas.openxmlformats.org/officeDocument/2006/relationships/tags" Target="../tags/tag465.xml" /><Relationship Id="rId4" Type="http://schemas.openxmlformats.org/officeDocument/2006/relationships/tags" Target="../tags/tag466.xml" /><Relationship Id="rId5" Type="http://schemas.openxmlformats.org/officeDocument/2006/relationships/tags" Target="../tags/tag467.xml" /><Relationship Id="rId6" Type="http://schemas.openxmlformats.org/officeDocument/2006/relationships/tags" Target="../tags/tag468.xml" /><Relationship Id="rId7" Type="http://schemas.openxmlformats.org/officeDocument/2006/relationships/slideMaster" Target="../slideMasters/slideMaster7.xml" /></Relationships>
</file>

<file path=ppt/slideLayouts/_rels/slideLayout6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69.xml" /><Relationship Id="rId2" Type="http://schemas.openxmlformats.org/officeDocument/2006/relationships/tags" Target="../tags/tag470.xml" /><Relationship Id="rId3" Type="http://schemas.openxmlformats.org/officeDocument/2006/relationships/tags" Target="../tags/tag471.xml" /><Relationship Id="rId4" Type="http://schemas.openxmlformats.org/officeDocument/2006/relationships/tags" Target="../tags/tag472.xml" /><Relationship Id="rId5" Type="http://schemas.openxmlformats.org/officeDocument/2006/relationships/tags" Target="../tags/tag473.xml" /><Relationship Id="rId6" Type="http://schemas.openxmlformats.org/officeDocument/2006/relationships/tags" Target="../tags/tag474.xml" /><Relationship Id="rId7" Type="http://schemas.openxmlformats.org/officeDocument/2006/relationships/slideMaster" Target="../slideMasters/slideMaster7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.xml" /><Relationship Id="rId2" Type="http://schemas.openxmlformats.org/officeDocument/2006/relationships/tags" Target="../tags/tag41.xml" /><Relationship Id="rId3" Type="http://schemas.openxmlformats.org/officeDocument/2006/relationships/tags" Target="../tags/tag42.xml" /><Relationship Id="rId4" Type="http://schemas.openxmlformats.org/officeDocument/2006/relationships/tags" Target="../tags/tag43.xml" /><Relationship Id="rId5" Type="http://schemas.openxmlformats.org/officeDocument/2006/relationships/slideMaster" Target="../slideMasters/slideMaster1.xml" /></Relationships>
</file>

<file path=ppt/slideLayouts/_rels/slideLayout7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75.xml" /><Relationship Id="rId2" Type="http://schemas.openxmlformats.org/officeDocument/2006/relationships/tags" Target="../tags/tag476.xml" /><Relationship Id="rId3" Type="http://schemas.openxmlformats.org/officeDocument/2006/relationships/tags" Target="../tags/tag477.xml" /><Relationship Id="rId4" Type="http://schemas.openxmlformats.org/officeDocument/2006/relationships/tags" Target="../tags/tag478.xml" /><Relationship Id="rId5" Type="http://schemas.openxmlformats.org/officeDocument/2006/relationships/tags" Target="../tags/tag479.xml" /><Relationship Id="rId6" Type="http://schemas.openxmlformats.org/officeDocument/2006/relationships/tags" Target="../tags/tag480.xml" /><Relationship Id="rId7" Type="http://schemas.openxmlformats.org/officeDocument/2006/relationships/tags" Target="../tags/tag481.xml" /><Relationship Id="rId8" Type="http://schemas.openxmlformats.org/officeDocument/2006/relationships/slideMaster" Target="../slideMasters/slideMaster7.xml" /></Relationships>
</file>

<file path=ppt/slideLayouts/_rels/slideLayout7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2.xml" /><Relationship Id="rId10" Type="http://schemas.openxmlformats.org/officeDocument/2006/relationships/slideMaster" Target="../slideMasters/slideMaster7.xml" /><Relationship Id="rId2" Type="http://schemas.openxmlformats.org/officeDocument/2006/relationships/tags" Target="../tags/tag483.xml" /><Relationship Id="rId3" Type="http://schemas.openxmlformats.org/officeDocument/2006/relationships/tags" Target="../tags/tag484.xml" /><Relationship Id="rId4" Type="http://schemas.openxmlformats.org/officeDocument/2006/relationships/tags" Target="../tags/tag485.xml" /><Relationship Id="rId5" Type="http://schemas.openxmlformats.org/officeDocument/2006/relationships/tags" Target="../tags/tag486.xml" /><Relationship Id="rId6" Type="http://schemas.openxmlformats.org/officeDocument/2006/relationships/tags" Target="../tags/tag487.xml" /><Relationship Id="rId7" Type="http://schemas.openxmlformats.org/officeDocument/2006/relationships/tags" Target="../tags/tag488.xml" /><Relationship Id="rId8" Type="http://schemas.openxmlformats.org/officeDocument/2006/relationships/tags" Target="../tags/tag489.xml" /><Relationship Id="rId9" Type="http://schemas.openxmlformats.org/officeDocument/2006/relationships/tags" Target="../tags/tag490.xml" /></Relationships>
</file>

<file path=ppt/slideLayouts/_rels/slideLayout7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91.xml" /><Relationship Id="rId2" Type="http://schemas.openxmlformats.org/officeDocument/2006/relationships/tags" Target="../tags/tag492.xml" /><Relationship Id="rId3" Type="http://schemas.openxmlformats.org/officeDocument/2006/relationships/tags" Target="../tags/tag493.xml" /><Relationship Id="rId4" Type="http://schemas.openxmlformats.org/officeDocument/2006/relationships/tags" Target="../tags/tag494.xml" /><Relationship Id="rId5" Type="http://schemas.openxmlformats.org/officeDocument/2006/relationships/tags" Target="../tags/tag495.xml" /><Relationship Id="rId6" Type="http://schemas.openxmlformats.org/officeDocument/2006/relationships/slideMaster" Target="../slideMasters/slideMaster7.xml" /></Relationships>
</file>

<file path=ppt/slideLayouts/_rels/slideLayout7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96.xml" /><Relationship Id="rId2" Type="http://schemas.openxmlformats.org/officeDocument/2006/relationships/tags" Target="../tags/tag497.xml" /><Relationship Id="rId3" Type="http://schemas.openxmlformats.org/officeDocument/2006/relationships/tags" Target="../tags/tag498.xml" /><Relationship Id="rId4" Type="http://schemas.openxmlformats.org/officeDocument/2006/relationships/tags" Target="../tags/tag499.xml" /><Relationship Id="rId5" Type="http://schemas.openxmlformats.org/officeDocument/2006/relationships/slideMaster" Target="../slideMasters/slideMaster7.xml" /></Relationships>
</file>

<file path=ppt/slideLayouts/_rels/slideLayout7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00.xml" /><Relationship Id="rId2" Type="http://schemas.openxmlformats.org/officeDocument/2006/relationships/tags" Target="../tags/tag501.xml" /><Relationship Id="rId3" Type="http://schemas.openxmlformats.org/officeDocument/2006/relationships/tags" Target="../tags/tag502.xml" /><Relationship Id="rId4" Type="http://schemas.openxmlformats.org/officeDocument/2006/relationships/tags" Target="../tags/tag503.xml" /><Relationship Id="rId5" Type="http://schemas.openxmlformats.org/officeDocument/2006/relationships/tags" Target="../tags/tag504.xml" /><Relationship Id="rId6" Type="http://schemas.openxmlformats.org/officeDocument/2006/relationships/tags" Target="../tags/tag505.xml" /><Relationship Id="rId7" Type="http://schemas.openxmlformats.org/officeDocument/2006/relationships/tags" Target="../tags/tag506.xml" /><Relationship Id="rId8" Type="http://schemas.openxmlformats.org/officeDocument/2006/relationships/slideMaster" Target="../slideMasters/slideMaster7.xml" /></Relationships>
</file>

<file path=ppt/slideLayouts/_rels/slideLayout7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07.xml" /><Relationship Id="rId2" Type="http://schemas.openxmlformats.org/officeDocument/2006/relationships/tags" Target="../tags/tag508.xml" /><Relationship Id="rId3" Type="http://schemas.openxmlformats.org/officeDocument/2006/relationships/tags" Target="../tags/tag509.xml" /><Relationship Id="rId4" Type="http://schemas.openxmlformats.org/officeDocument/2006/relationships/tags" Target="../tags/tag510.xml" /><Relationship Id="rId5" Type="http://schemas.openxmlformats.org/officeDocument/2006/relationships/tags" Target="../tags/tag511.xml" /><Relationship Id="rId6" Type="http://schemas.openxmlformats.org/officeDocument/2006/relationships/tags" Target="../tags/tag512.xml" /><Relationship Id="rId7" Type="http://schemas.openxmlformats.org/officeDocument/2006/relationships/tags" Target="../tags/tag513.xml" /><Relationship Id="rId8" Type="http://schemas.openxmlformats.org/officeDocument/2006/relationships/slideMaster" Target="../slideMasters/slideMaster7.xml" /></Relationships>
</file>

<file path=ppt/slideLayouts/_rels/slideLayout7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14.xml" /><Relationship Id="rId2" Type="http://schemas.openxmlformats.org/officeDocument/2006/relationships/tags" Target="../tags/tag515.xml" /><Relationship Id="rId3" Type="http://schemas.openxmlformats.org/officeDocument/2006/relationships/tags" Target="../tags/tag516.xml" /><Relationship Id="rId4" Type="http://schemas.openxmlformats.org/officeDocument/2006/relationships/tags" Target="../tags/tag517.xml" /><Relationship Id="rId5" Type="http://schemas.openxmlformats.org/officeDocument/2006/relationships/tags" Target="../tags/tag518.xml" /><Relationship Id="rId6" Type="http://schemas.openxmlformats.org/officeDocument/2006/relationships/tags" Target="../tags/tag519.xml" /><Relationship Id="rId7" Type="http://schemas.openxmlformats.org/officeDocument/2006/relationships/slideMaster" Target="../slideMasters/slideMaster7.xml" /></Relationships>
</file>

<file path=ppt/slideLayouts/_rels/slideLayout7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0.xml" /><Relationship Id="rId2" Type="http://schemas.openxmlformats.org/officeDocument/2006/relationships/tags" Target="../tags/tag521.xml" /><Relationship Id="rId3" Type="http://schemas.openxmlformats.org/officeDocument/2006/relationships/tags" Target="../tags/tag522.xml" /><Relationship Id="rId4" Type="http://schemas.openxmlformats.org/officeDocument/2006/relationships/tags" Target="../tags/tag523.xml" /><Relationship Id="rId5" Type="http://schemas.openxmlformats.org/officeDocument/2006/relationships/tags" Target="../tags/tag524.xml" /><Relationship Id="rId6" Type="http://schemas.openxmlformats.org/officeDocument/2006/relationships/tags" Target="../tags/tag525.xml" /><Relationship Id="rId7" Type="http://schemas.openxmlformats.org/officeDocument/2006/relationships/slideMaster" Target="../slideMasters/slideMaster7.xml" /></Relationships>
</file>

<file path=ppt/slideLayouts/_rels/slideLayout7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33.xml" /><Relationship Id="rId2" Type="http://schemas.openxmlformats.org/officeDocument/2006/relationships/tags" Target="../tags/tag534.xml" /><Relationship Id="rId3" Type="http://schemas.openxmlformats.org/officeDocument/2006/relationships/tags" Target="../tags/tag535.xml" /><Relationship Id="rId4" Type="http://schemas.openxmlformats.org/officeDocument/2006/relationships/tags" Target="../tags/tag536.xml" /><Relationship Id="rId5" Type="http://schemas.openxmlformats.org/officeDocument/2006/relationships/tags" Target="../tags/tag537.xml" /><Relationship Id="rId6" Type="http://schemas.openxmlformats.org/officeDocument/2006/relationships/tags" Target="../tags/tag538.xml" /><Relationship Id="rId7" Type="http://schemas.openxmlformats.org/officeDocument/2006/relationships/slideMaster" Target="../slideMasters/slideMaster8.xml" /></Relationships>
</file>

<file path=ppt/slideLayouts/_rels/slideLayout7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39.xml" /><Relationship Id="rId2" Type="http://schemas.openxmlformats.org/officeDocument/2006/relationships/tags" Target="../tags/tag540.xml" /><Relationship Id="rId3" Type="http://schemas.openxmlformats.org/officeDocument/2006/relationships/tags" Target="../tags/tag541.xml" /><Relationship Id="rId4" Type="http://schemas.openxmlformats.org/officeDocument/2006/relationships/tags" Target="../tags/tag542.xml" /><Relationship Id="rId5" Type="http://schemas.openxmlformats.org/officeDocument/2006/relationships/tags" Target="../tags/tag543.xml" /><Relationship Id="rId6" Type="http://schemas.openxmlformats.org/officeDocument/2006/relationships/tags" Target="../tags/tag544.xml" /><Relationship Id="rId7" Type="http://schemas.openxmlformats.org/officeDocument/2006/relationships/slideMaster" Target="../slideMasters/slideMaster8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.xml" /><Relationship Id="rId2" Type="http://schemas.openxmlformats.org/officeDocument/2006/relationships/tags" Target="../tags/tag45.xml" /><Relationship Id="rId3" Type="http://schemas.openxmlformats.org/officeDocument/2006/relationships/tags" Target="../tags/tag46.xml" /><Relationship Id="rId4" Type="http://schemas.openxmlformats.org/officeDocument/2006/relationships/tags" Target="../tags/tag47.xml" /><Relationship Id="rId5" Type="http://schemas.openxmlformats.org/officeDocument/2006/relationships/tags" Target="../tags/tag48.xml" /><Relationship Id="rId6" Type="http://schemas.openxmlformats.org/officeDocument/2006/relationships/tags" Target="../tags/tag49.xml" /><Relationship Id="rId7" Type="http://schemas.openxmlformats.org/officeDocument/2006/relationships/tags" Target="../tags/tag50.xml" /><Relationship Id="rId8" Type="http://schemas.openxmlformats.org/officeDocument/2006/relationships/slideMaster" Target="../slideMasters/slideMaster1.xml" /></Relationships>
</file>

<file path=ppt/slideLayouts/_rels/slideLayout8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45.xml" /><Relationship Id="rId2" Type="http://schemas.openxmlformats.org/officeDocument/2006/relationships/tags" Target="../tags/tag546.xml" /><Relationship Id="rId3" Type="http://schemas.openxmlformats.org/officeDocument/2006/relationships/tags" Target="../tags/tag547.xml" /><Relationship Id="rId4" Type="http://schemas.openxmlformats.org/officeDocument/2006/relationships/tags" Target="../tags/tag548.xml" /><Relationship Id="rId5" Type="http://schemas.openxmlformats.org/officeDocument/2006/relationships/tags" Target="../tags/tag549.xml" /><Relationship Id="rId6" Type="http://schemas.openxmlformats.org/officeDocument/2006/relationships/tags" Target="../tags/tag550.xml" /><Relationship Id="rId7" Type="http://schemas.openxmlformats.org/officeDocument/2006/relationships/slideMaster" Target="../slideMasters/slideMaster8.xml" /></Relationships>
</file>

<file path=ppt/slideLayouts/_rels/slideLayout8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51.xml" /><Relationship Id="rId2" Type="http://schemas.openxmlformats.org/officeDocument/2006/relationships/tags" Target="../tags/tag552.xml" /><Relationship Id="rId3" Type="http://schemas.openxmlformats.org/officeDocument/2006/relationships/tags" Target="../tags/tag553.xml" /><Relationship Id="rId4" Type="http://schemas.openxmlformats.org/officeDocument/2006/relationships/tags" Target="../tags/tag554.xml" /><Relationship Id="rId5" Type="http://schemas.openxmlformats.org/officeDocument/2006/relationships/tags" Target="../tags/tag555.xml" /><Relationship Id="rId6" Type="http://schemas.openxmlformats.org/officeDocument/2006/relationships/tags" Target="../tags/tag556.xml" /><Relationship Id="rId7" Type="http://schemas.openxmlformats.org/officeDocument/2006/relationships/tags" Target="../tags/tag557.xml" /><Relationship Id="rId8" Type="http://schemas.openxmlformats.org/officeDocument/2006/relationships/slideMaster" Target="../slideMasters/slideMaster8.xml" /></Relationships>
</file>

<file path=ppt/slideLayouts/_rels/slideLayout8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58.xml" /><Relationship Id="rId10" Type="http://schemas.openxmlformats.org/officeDocument/2006/relationships/slideMaster" Target="../slideMasters/slideMaster8.xml" /><Relationship Id="rId2" Type="http://schemas.openxmlformats.org/officeDocument/2006/relationships/tags" Target="../tags/tag559.xml" /><Relationship Id="rId3" Type="http://schemas.openxmlformats.org/officeDocument/2006/relationships/tags" Target="../tags/tag560.xml" /><Relationship Id="rId4" Type="http://schemas.openxmlformats.org/officeDocument/2006/relationships/tags" Target="../tags/tag561.xml" /><Relationship Id="rId5" Type="http://schemas.openxmlformats.org/officeDocument/2006/relationships/tags" Target="../tags/tag562.xml" /><Relationship Id="rId6" Type="http://schemas.openxmlformats.org/officeDocument/2006/relationships/tags" Target="../tags/tag563.xml" /><Relationship Id="rId7" Type="http://schemas.openxmlformats.org/officeDocument/2006/relationships/tags" Target="../tags/tag564.xml" /><Relationship Id="rId8" Type="http://schemas.openxmlformats.org/officeDocument/2006/relationships/tags" Target="../tags/tag565.xml" /><Relationship Id="rId9" Type="http://schemas.openxmlformats.org/officeDocument/2006/relationships/tags" Target="../tags/tag566.xml" /></Relationships>
</file>

<file path=ppt/slideLayouts/_rels/slideLayout8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67.xml" /><Relationship Id="rId2" Type="http://schemas.openxmlformats.org/officeDocument/2006/relationships/tags" Target="../tags/tag568.xml" /><Relationship Id="rId3" Type="http://schemas.openxmlformats.org/officeDocument/2006/relationships/tags" Target="../tags/tag569.xml" /><Relationship Id="rId4" Type="http://schemas.openxmlformats.org/officeDocument/2006/relationships/tags" Target="../tags/tag570.xml" /><Relationship Id="rId5" Type="http://schemas.openxmlformats.org/officeDocument/2006/relationships/tags" Target="../tags/tag571.xml" /><Relationship Id="rId6" Type="http://schemas.openxmlformats.org/officeDocument/2006/relationships/slideMaster" Target="../slideMasters/slideMaster8.xml" /></Relationships>
</file>

<file path=ppt/slideLayouts/_rels/slideLayout8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72.xml" /><Relationship Id="rId2" Type="http://schemas.openxmlformats.org/officeDocument/2006/relationships/tags" Target="../tags/tag573.xml" /><Relationship Id="rId3" Type="http://schemas.openxmlformats.org/officeDocument/2006/relationships/tags" Target="../tags/tag574.xml" /><Relationship Id="rId4" Type="http://schemas.openxmlformats.org/officeDocument/2006/relationships/tags" Target="../tags/tag575.xml" /><Relationship Id="rId5" Type="http://schemas.openxmlformats.org/officeDocument/2006/relationships/slideMaster" Target="../slideMasters/slideMaster8.xml" /></Relationships>
</file>

<file path=ppt/slideLayouts/_rels/slideLayout8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76.xml" /><Relationship Id="rId2" Type="http://schemas.openxmlformats.org/officeDocument/2006/relationships/tags" Target="../tags/tag577.xml" /><Relationship Id="rId3" Type="http://schemas.openxmlformats.org/officeDocument/2006/relationships/tags" Target="../tags/tag578.xml" /><Relationship Id="rId4" Type="http://schemas.openxmlformats.org/officeDocument/2006/relationships/tags" Target="../tags/tag579.xml" /><Relationship Id="rId5" Type="http://schemas.openxmlformats.org/officeDocument/2006/relationships/tags" Target="../tags/tag580.xml" /><Relationship Id="rId6" Type="http://schemas.openxmlformats.org/officeDocument/2006/relationships/tags" Target="../tags/tag581.xml" /><Relationship Id="rId7" Type="http://schemas.openxmlformats.org/officeDocument/2006/relationships/tags" Target="../tags/tag582.xml" /><Relationship Id="rId8" Type="http://schemas.openxmlformats.org/officeDocument/2006/relationships/slideMaster" Target="../slideMasters/slideMaster8.xml" /></Relationships>
</file>

<file path=ppt/slideLayouts/_rels/slideLayout8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83.xml" /><Relationship Id="rId2" Type="http://schemas.openxmlformats.org/officeDocument/2006/relationships/tags" Target="../tags/tag584.xml" /><Relationship Id="rId3" Type="http://schemas.openxmlformats.org/officeDocument/2006/relationships/tags" Target="../tags/tag585.xml" /><Relationship Id="rId4" Type="http://schemas.openxmlformats.org/officeDocument/2006/relationships/tags" Target="../tags/tag586.xml" /><Relationship Id="rId5" Type="http://schemas.openxmlformats.org/officeDocument/2006/relationships/tags" Target="../tags/tag587.xml" /><Relationship Id="rId6" Type="http://schemas.openxmlformats.org/officeDocument/2006/relationships/tags" Target="../tags/tag588.xml" /><Relationship Id="rId7" Type="http://schemas.openxmlformats.org/officeDocument/2006/relationships/tags" Target="../tags/tag589.xml" /><Relationship Id="rId8" Type="http://schemas.openxmlformats.org/officeDocument/2006/relationships/slideMaster" Target="../slideMasters/slideMaster8.xml" /></Relationships>
</file>

<file path=ppt/slideLayouts/_rels/slideLayout8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90.xml" /><Relationship Id="rId2" Type="http://schemas.openxmlformats.org/officeDocument/2006/relationships/tags" Target="../tags/tag591.xml" /><Relationship Id="rId3" Type="http://schemas.openxmlformats.org/officeDocument/2006/relationships/tags" Target="../tags/tag592.xml" /><Relationship Id="rId4" Type="http://schemas.openxmlformats.org/officeDocument/2006/relationships/tags" Target="../tags/tag593.xml" /><Relationship Id="rId5" Type="http://schemas.openxmlformats.org/officeDocument/2006/relationships/tags" Target="../tags/tag594.xml" /><Relationship Id="rId6" Type="http://schemas.openxmlformats.org/officeDocument/2006/relationships/tags" Target="../tags/tag595.xml" /><Relationship Id="rId7" Type="http://schemas.openxmlformats.org/officeDocument/2006/relationships/slideMaster" Target="../slideMasters/slideMaster8.xml" /></Relationships>
</file>

<file path=ppt/slideLayouts/_rels/slideLayout8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96.xml" /><Relationship Id="rId2" Type="http://schemas.openxmlformats.org/officeDocument/2006/relationships/tags" Target="../tags/tag597.xml" /><Relationship Id="rId3" Type="http://schemas.openxmlformats.org/officeDocument/2006/relationships/tags" Target="../tags/tag598.xml" /><Relationship Id="rId4" Type="http://schemas.openxmlformats.org/officeDocument/2006/relationships/tags" Target="../tags/tag599.xml" /><Relationship Id="rId5" Type="http://schemas.openxmlformats.org/officeDocument/2006/relationships/tags" Target="../tags/tag600.xml" /><Relationship Id="rId6" Type="http://schemas.openxmlformats.org/officeDocument/2006/relationships/tags" Target="../tags/tag601.xml" /><Relationship Id="rId7" Type="http://schemas.openxmlformats.org/officeDocument/2006/relationships/slideMaster" Target="../slideMasters/slideMaster8.xml" /></Relationships>
</file>

<file path=ppt/slideLayouts/_rels/slideLayout8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09.xml" /><Relationship Id="rId2" Type="http://schemas.openxmlformats.org/officeDocument/2006/relationships/tags" Target="../tags/tag610.xml" /><Relationship Id="rId3" Type="http://schemas.openxmlformats.org/officeDocument/2006/relationships/tags" Target="../tags/tag611.xml" /><Relationship Id="rId4" Type="http://schemas.openxmlformats.org/officeDocument/2006/relationships/tags" Target="../tags/tag612.xml" /><Relationship Id="rId5" Type="http://schemas.openxmlformats.org/officeDocument/2006/relationships/tags" Target="../tags/tag613.xml" /><Relationship Id="rId6" Type="http://schemas.openxmlformats.org/officeDocument/2006/relationships/tags" Target="../tags/tag614.xml" /><Relationship Id="rId7" Type="http://schemas.openxmlformats.org/officeDocument/2006/relationships/slideMaster" Target="../slideMasters/slideMaster9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1.xml" /><Relationship Id="rId2" Type="http://schemas.openxmlformats.org/officeDocument/2006/relationships/tags" Target="../tags/tag52.xml" /><Relationship Id="rId3" Type="http://schemas.openxmlformats.org/officeDocument/2006/relationships/tags" Target="../tags/tag53.xml" /><Relationship Id="rId4" Type="http://schemas.openxmlformats.org/officeDocument/2006/relationships/tags" Target="../tags/tag54.xml" /><Relationship Id="rId5" Type="http://schemas.openxmlformats.org/officeDocument/2006/relationships/tags" Target="../tags/tag55.xml" /><Relationship Id="rId6" Type="http://schemas.openxmlformats.org/officeDocument/2006/relationships/tags" Target="../tags/tag56.xml" /><Relationship Id="rId7" Type="http://schemas.openxmlformats.org/officeDocument/2006/relationships/tags" Target="../tags/tag57.xml" /><Relationship Id="rId8" Type="http://schemas.openxmlformats.org/officeDocument/2006/relationships/slideMaster" Target="../slideMasters/slideMaster1.xml" /></Relationships>
</file>

<file path=ppt/slideLayouts/_rels/slideLayout9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15.xml" /><Relationship Id="rId2" Type="http://schemas.openxmlformats.org/officeDocument/2006/relationships/tags" Target="../tags/tag616.xml" /><Relationship Id="rId3" Type="http://schemas.openxmlformats.org/officeDocument/2006/relationships/tags" Target="../tags/tag617.xml" /><Relationship Id="rId4" Type="http://schemas.openxmlformats.org/officeDocument/2006/relationships/tags" Target="../tags/tag618.xml" /><Relationship Id="rId5" Type="http://schemas.openxmlformats.org/officeDocument/2006/relationships/tags" Target="../tags/tag619.xml" /><Relationship Id="rId6" Type="http://schemas.openxmlformats.org/officeDocument/2006/relationships/tags" Target="../tags/tag620.xml" /><Relationship Id="rId7" Type="http://schemas.openxmlformats.org/officeDocument/2006/relationships/slideMaster" Target="../slideMasters/slideMaster9.xml" /></Relationships>
</file>

<file path=ppt/slideLayouts/_rels/slideLayout9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21.xml" /><Relationship Id="rId2" Type="http://schemas.openxmlformats.org/officeDocument/2006/relationships/tags" Target="../tags/tag622.xml" /><Relationship Id="rId3" Type="http://schemas.openxmlformats.org/officeDocument/2006/relationships/tags" Target="../tags/tag623.xml" /><Relationship Id="rId4" Type="http://schemas.openxmlformats.org/officeDocument/2006/relationships/tags" Target="../tags/tag624.xml" /><Relationship Id="rId5" Type="http://schemas.openxmlformats.org/officeDocument/2006/relationships/tags" Target="../tags/tag625.xml" /><Relationship Id="rId6" Type="http://schemas.openxmlformats.org/officeDocument/2006/relationships/tags" Target="../tags/tag626.xml" /><Relationship Id="rId7" Type="http://schemas.openxmlformats.org/officeDocument/2006/relationships/slideMaster" Target="../slideMasters/slideMaster9.xml" /></Relationships>
</file>

<file path=ppt/slideLayouts/_rels/slideLayout9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27.xml" /><Relationship Id="rId2" Type="http://schemas.openxmlformats.org/officeDocument/2006/relationships/tags" Target="../tags/tag628.xml" /><Relationship Id="rId3" Type="http://schemas.openxmlformats.org/officeDocument/2006/relationships/tags" Target="../tags/tag629.xml" /><Relationship Id="rId4" Type="http://schemas.openxmlformats.org/officeDocument/2006/relationships/tags" Target="../tags/tag630.xml" /><Relationship Id="rId5" Type="http://schemas.openxmlformats.org/officeDocument/2006/relationships/tags" Target="../tags/tag631.xml" /><Relationship Id="rId6" Type="http://schemas.openxmlformats.org/officeDocument/2006/relationships/tags" Target="../tags/tag632.xml" /><Relationship Id="rId7" Type="http://schemas.openxmlformats.org/officeDocument/2006/relationships/tags" Target="../tags/tag633.xml" /><Relationship Id="rId8" Type="http://schemas.openxmlformats.org/officeDocument/2006/relationships/slideMaster" Target="../slideMasters/slideMaster9.xml" /></Relationships>
</file>

<file path=ppt/slideLayouts/_rels/slideLayout9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34.xml" /><Relationship Id="rId10" Type="http://schemas.openxmlformats.org/officeDocument/2006/relationships/slideMaster" Target="../slideMasters/slideMaster9.xml" /><Relationship Id="rId2" Type="http://schemas.openxmlformats.org/officeDocument/2006/relationships/tags" Target="../tags/tag635.xml" /><Relationship Id="rId3" Type="http://schemas.openxmlformats.org/officeDocument/2006/relationships/tags" Target="../tags/tag636.xml" /><Relationship Id="rId4" Type="http://schemas.openxmlformats.org/officeDocument/2006/relationships/tags" Target="../tags/tag637.xml" /><Relationship Id="rId5" Type="http://schemas.openxmlformats.org/officeDocument/2006/relationships/tags" Target="../tags/tag638.xml" /><Relationship Id="rId6" Type="http://schemas.openxmlformats.org/officeDocument/2006/relationships/tags" Target="../tags/tag639.xml" /><Relationship Id="rId7" Type="http://schemas.openxmlformats.org/officeDocument/2006/relationships/tags" Target="../tags/tag640.xml" /><Relationship Id="rId8" Type="http://schemas.openxmlformats.org/officeDocument/2006/relationships/tags" Target="../tags/tag641.xml" /><Relationship Id="rId9" Type="http://schemas.openxmlformats.org/officeDocument/2006/relationships/tags" Target="../tags/tag642.xml" /></Relationships>
</file>

<file path=ppt/slideLayouts/_rels/slideLayout9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43.xml" /><Relationship Id="rId2" Type="http://schemas.openxmlformats.org/officeDocument/2006/relationships/tags" Target="../tags/tag644.xml" /><Relationship Id="rId3" Type="http://schemas.openxmlformats.org/officeDocument/2006/relationships/tags" Target="../tags/tag645.xml" /><Relationship Id="rId4" Type="http://schemas.openxmlformats.org/officeDocument/2006/relationships/tags" Target="../tags/tag646.xml" /><Relationship Id="rId5" Type="http://schemas.openxmlformats.org/officeDocument/2006/relationships/tags" Target="../tags/tag647.xml" /><Relationship Id="rId6" Type="http://schemas.openxmlformats.org/officeDocument/2006/relationships/slideMaster" Target="../slideMasters/slideMaster9.xml" /></Relationships>
</file>

<file path=ppt/slideLayouts/_rels/slideLayout9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48.xml" /><Relationship Id="rId2" Type="http://schemas.openxmlformats.org/officeDocument/2006/relationships/tags" Target="../tags/tag649.xml" /><Relationship Id="rId3" Type="http://schemas.openxmlformats.org/officeDocument/2006/relationships/tags" Target="../tags/tag650.xml" /><Relationship Id="rId4" Type="http://schemas.openxmlformats.org/officeDocument/2006/relationships/tags" Target="../tags/tag651.xml" /><Relationship Id="rId5" Type="http://schemas.openxmlformats.org/officeDocument/2006/relationships/slideMaster" Target="../slideMasters/slideMaster9.xml" /></Relationships>
</file>

<file path=ppt/slideLayouts/_rels/slideLayout9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52.xml" /><Relationship Id="rId2" Type="http://schemas.openxmlformats.org/officeDocument/2006/relationships/tags" Target="../tags/tag653.xml" /><Relationship Id="rId3" Type="http://schemas.openxmlformats.org/officeDocument/2006/relationships/tags" Target="../tags/tag654.xml" /><Relationship Id="rId4" Type="http://schemas.openxmlformats.org/officeDocument/2006/relationships/tags" Target="../tags/tag655.xml" /><Relationship Id="rId5" Type="http://schemas.openxmlformats.org/officeDocument/2006/relationships/tags" Target="../tags/tag656.xml" /><Relationship Id="rId6" Type="http://schemas.openxmlformats.org/officeDocument/2006/relationships/tags" Target="../tags/tag657.xml" /><Relationship Id="rId7" Type="http://schemas.openxmlformats.org/officeDocument/2006/relationships/tags" Target="../tags/tag658.xml" /><Relationship Id="rId8" Type="http://schemas.openxmlformats.org/officeDocument/2006/relationships/slideMaster" Target="../slideMasters/slideMaster9.xml" /></Relationships>
</file>

<file path=ppt/slideLayouts/_rels/slideLayout9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59.xml" /><Relationship Id="rId2" Type="http://schemas.openxmlformats.org/officeDocument/2006/relationships/tags" Target="../tags/tag660.xml" /><Relationship Id="rId3" Type="http://schemas.openxmlformats.org/officeDocument/2006/relationships/tags" Target="../tags/tag661.xml" /><Relationship Id="rId4" Type="http://schemas.openxmlformats.org/officeDocument/2006/relationships/tags" Target="../tags/tag662.xml" /><Relationship Id="rId5" Type="http://schemas.openxmlformats.org/officeDocument/2006/relationships/tags" Target="../tags/tag663.xml" /><Relationship Id="rId6" Type="http://schemas.openxmlformats.org/officeDocument/2006/relationships/tags" Target="../tags/tag664.xml" /><Relationship Id="rId7" Type="http://schemas.openxmlformats.org/officeDocument/2006/relationships/tags" Target="../tags/tag665.xml" /><Relationship Id="rId8" Type="http://schemas.openxmlformats.org/officeDocument/2006/relationships/slideMaster" Target="../slideMasters/slideMaster9.xml" /></Relationships>
</file>

<file path=ppt/slideLayouts/_rels/slideLayout9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66.xml" /><Relationship Id="rId2" Type="http://schemas.openxmlformats.org/officeDocument/2006/relationships/tags" Target="../tags/tag667.xml" /><Relationship Id="rId3" Type="http://schemas.openxmlformats.org/officeDocument/2006/relationships/tags" Target="../tags/tag668.xml" /><Relationship Id="rId4" Type="http://schemas.openxmlformats.org/officeDocument/2006/relationships/tags" Target="../tags/tag669.xml" /><Relationship Id="rId5" Type="http://schemas.openxmlformats.org/officeDocument/2006/relationships/tags" Target="../tags/tag670.xml" /><Relationship Id="rId6" Type="http://schemas.openxmlformats.org/officeDocument/2006/relationships/tags" Target="../tags/tag671.xml" /><Relationship Id="rId7" Type="http://schemas.openxmlformats.org/officeDocument/2006/relationships/slideMaster" Target="../slideMasters/slideMaster9.xml" /></Relationships>
</file>

<file path=ppt/slideLayouts/_rels/slideLayout9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72.xml" /><Relationship Id="rId2" Type="http://schemas.openxmlformats.org/officeDocument/2006/relationships/tags" Target="../tags/tag673.xml" /><Relationship Id="rId3" Type="http://schemas.openxmlformats.org/officeDocument/2006/relationships/tags" Target="../tags/tag674.xml" /><Relationship Id="rId4" Type="http://schemas.openxmlformats.org/officeDocument/2006/relationships/tags" Target="../tags/tag675.xml" /><Relationship Id="rId5" Type="http://schemas.openxmlformats.org/officeDocument/2006/relationships/tags" Target="../tags/tag676.xml" /><Relationship Id="rId6" Type="http://schemas.openxmlformats.org/officeDocument/2006/relationships/tags" Target="../tags/tag677.xml" /><Relationship Id="rId7" Type="http://schemas.openxmlformats.org/officeDocument/2006/relationships/slideMaster" Target="../slideMasters/slideMaster9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A0B24C79-0270-4A4B-94FF-DADAB81EE6E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EC0259E-0A2B-41B0-B39E-2F7D9FD21997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A0B24C79-0270-4A4B-94FF-DADAB81EE6E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EC0259E-0A2B-41B0-B39E-2F7D9FD21997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Layout>
</file>

<file path=ppt/slideLayouts/slideLayout10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30820CF-B880-4189-942D-D702A7CBA730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913308-F349-4B6D-A68A-DD1791B4A57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10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30820CF-B880-4189-942D-D702A7CBA730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913308-F349-4B6D-A68A-DD1791B4A57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10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30820CF-B880-4189-942D-D702A7CBA730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913308-F349-4B6D-A68A-DD1791B4A57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10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  <p:custDataLst>
              <p:tags r:id="rId3"/>
            </p:custDataLst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  <p:custDataLst>
              <p:tags r:id="rId4"/>
            </p:custDataLst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30820CF-B880-4189-942D-D702A7CBA730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913308-F349-4B6D-A68A-DD1791B4A57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10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  <p:custDataLst>
              <p:tags r:id="rId4"/>
            </p:custDataLst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  <p:custDataLst>
              <p:tags r:id="rId6"/>
            </p:custDataLst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30820CF-B880-4189-942D-D702A7CBA730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913308-F349-4B6D-A68A-DD1791B4A57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10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30820CF-B880-4189-942D-D702A7CBA730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913308-F349-4B6D-A68A-DD1791B4A57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10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30820CF-B880-4189-942D-D702A7CBA730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913308-F349-4B6D-A68A-DD1791B4A57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10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30820CF-B880-4189-942D-D702A7CBA730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913308-F349-4B6D-A68A-DD1791B4A57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10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30820CF-B880-4189-942D-D702A7CBA730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913308-F349-4B6D-A68A-DD1791B4A57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10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  <p:custDataLst>
              <p:tags r:id="rId3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30820CF-B880-4189-942D-D702A7CBA730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913308-F349-4B6D-A68A-DD1791B4A57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A0B24C79-0270-4A4B-94FF-DADAB81EE6E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EC0259E-0A2B-41B0-B39E-2F7D9FD21997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Layout>
</file>

<file path=ppt/slideLayouts/slideLayout1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  <p:custDataLst>
              <p:tags r:id="rId3"/>
            </p:custDataLst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30820CF-B880-4189-942D-D702A7CBA730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913308-F349-4B6D-A68A-DD1791B4A57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A0B24C79-0270-4A4B-94FF-DADAB81EE6E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EC0259E-0A2B-41B0-B39E-2F7D9FD21997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A0B24C79-0270-4A4B-94FF-DADAB81EE6E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EC0259E-0A2B-41B0-B39E-2F7D9FD21997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A0B24C79-0270-4A4B-94FF-DADAB81EE6E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EC0259E-0A2B-41B0-B39E-2F7D9FD21997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A0B24C79-0270-4A4B-94FF-DADAB81EE6E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EC0259E-0A2B-41B0-B39E-2F7D9FD21997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A0B24C79-0270-4A4B-94FF-DADAB81EE6E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EC0259E-0A2B-41B0-B39E-2F7D9FD21997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A0B24C79-0270-4A4B-94FF-DADAB81EE6E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EC0259E-0A2B-41B0-B39E-2F7D9FD21997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A0B24C79-0270-4A4B-94FF-DADAB81EE6E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EC0259E-0A2B-41B0-B39E-2F7D9FD21997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A0B24C79-0270-4A4B-94FF-DADAB81EE6E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EC0259E-0A2B-41B0-B39E-2F7D9FD21997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A0B24C79-0270-4A4B-94FF-DADAB81EE6E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EC0259E-0A2B-41B0-B39E-2F7D9FD21997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A0B24C79-0270-4A4B-94FF-DADAB81EE6E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EC0259E-0A2B-41B0-B39E-2F7D9FD21997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A0B24C79-0270-4A4B-94FF-DADAB81EE6E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EC0259E-0A2B-41B0-B39E-2F7D9FD21997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A0B24C79-0270-4A4B-94FF-DADAB81EE6E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EC0259E-0A2B-41B0-B39E-2F7D9FD21997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A0B24C79-0270-4A4B-94FF-DADAB81EE6E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EC0259E-0A2B-41B0-B39E-2F7D9FD21997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A0B24C79-0270-4A4B-94FF-DADAB81EE6E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EC0259E-0A2B-41B0-B39E-2F7D9FD21997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Layout>
</file>

<file path=ppt/slideLayouts/slideLayout4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4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4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4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4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4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4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4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4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4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A0B24C79-0270-4A4B-94FF-DADAB81EE6E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EC0259E-0A2B-41B0-B39E-2F7D9FD21997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Layout>
</file>

<file path=ppt/slideLayouts/slideLayout5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5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5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5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5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5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5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5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5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5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A0B24C79-0270-4A4B-94FF-DADAB81EE6E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EC0259E-0A2B-41B0-B39E-2F7D9FD21997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Layout>
</file>

<file path=ppt/slideLayouts/slideLayout6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6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6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6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6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6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6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6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6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6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A0B24C79-0270-4A4B-94FF-DADAB81EE6E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EC0259E-0A2B-41B0-B39E-2F7D9FD21997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Layout>
</file>

<file path=ppt/slideLayouts/slideLayout7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7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7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7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7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7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7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7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7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7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A0B24C79-0270-4A4B-94FF-DADAB81EE6E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EC0259E-0A2B-41B0-B39E-2F7D9FD21997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Layout>
</file>

<file path=ppt/slideLayouts/slideLayout8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8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8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8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8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8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8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8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8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8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A0B24C79-0270-4A4B-94FF-DADAB81EE6E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EC0259E-0A2B-41B0-B39E-2F7D9FD21997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Layout>
</file>

<file path=ppt/slideLayouts/slideLayout9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9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9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9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9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9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9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9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9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9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70.xml" /><Relationship Id="rId13" Type="http://schemas.openxmlformats.org/officeDocument/2006/relationships/tags" Target="../tags/tag71.xml" /><Relationship Id="rId14" Type="http://schemas.openxmlformats.org/officeDocument/2006/relationships/tags" Target="../tags/tag72.xml" /><Relationship Id="rId15" Type="http://schemas.openxmlformats.org/officeDocument/2006/relationships/tags" Target="../tags/tag73.xml" /><Relationship Id="rId16" Type="http://schemas.openxmlformats.org/officeDocument/2006/relationships/tags" Target="../tags/tag74.xml" /><Relationship Id="rId17" Type="http://schemas.openxmlformats.org/officeDocument/2006/relationships/tags" Target="../tags/tag75.xml" /><Relationship Id="rId18" Type="http://schemas.openxmlformats.org/officeDocument/2006/relationships/image" Target="file:///D:\qq&#25991;&#20214;\712321467\Image\C2C\Image2\%7b75232B38-A165-1FB7-499C-2E1C792CACB5%7d.png" TargetMode="External" /><Relationship Id="rId19" Type="http://schemas.openxmlformats.org/officeDocument/2006/relationships/image" Target="../media/image1.png" /><Relationship Id="rId2" Type="http://schemas.openxmlformats.org/officeDocument/2006/relationships/slideLayout" Target="../slideLayouts/slideLayout2.xml" /><Relationship Id="rId20" Type="http://schemas.openxmlformats.org/officeDocument/2006/relationships/tags" Target="../tags/tag76.xml" /><Relationship Id="rId21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0.xml" /><Relationship Id="rId10" Type="http://schemas.openxmlformats.org/officeDocument/2006/relationships/slideLayout" Target="../slideLayouts/slideLayout109.xml" /><Relationship Id="rId11" Type="http://schemas.openxmlformats.org/officeDocument/2006/relationships/slideLayout" Target="../slideLayouts/slideLayout110.xml" /><Relationship Id="rId12" Type="http://schemas.openxmlformats.org/officeDocument/2006/relationships/tags" Target="../tags/tag754.xml" /><Relationship Id="rId13" Type="http://schemas.openxmlformats.org/officeDocument/2006/relationships/tags" Target="../tags/tag755.xml" /><Relationship Id="rId14" Type="http://schemas.openxmlformats.org/officeDocument/2006/relationships/tags" Target="../tags/tag756.xml" /><Relationship Id="rId15" Type="http://schemas.openxmlformats.org/officeDocument/2006/relationships/tags" Target="../tags/tag757.xml" /><Relationship Id="rId16" Type="http://schemas.openxmlformats.org/officeDocument/2006/relationships/tags" Target="../tags/tag758.xml" /><Relationship Id="rId17" Type="http://schemas.openxmlformats.org/officeDocument/2006/relationships/tags" Target="../tags/tag759.xml" /><Relationship Id="rId18" Type="http://schemas.openxmlformats.org/officeDocument/2006/relationships/image" Target="file:///D:\qq&#25991;&#20214;\712321467\Image\C2C\Image2\%7b75232B38-A165-1FB7-499C-2E1C792CACB5%7d.png" TargetMode="External" /><Relationship Id="rId19" Type="http://schemas.openxmlformats.org/officeDocument/2006/relationships/image" Target="../media/image1.png" /><Relationship Id="rId2" Type="http://schemas.openxmlformats.org/officeDocument/2006/relationships/slideLayout" Target="../slideLayouts/slideLayout101.xml" /><Relationship Id="rId20" Type="http://schemas.openxmlformats.org/officeDocument/2006/relationships/tags" Target="../tags/tag760.xml" /><Relationship Id="rId21" Type="http://schemas.openxmlformats.org/officeDocument/2006/relationships/image" Target="../media/image3.jpeg" /><Relationship Id="rId22" Type="http://schemas.openxmlformats.org/officeDocument/2006/relationships/theme" Target="../theme/theme10.xml" /><Relationship Id="rId3" Type="http://schemas.openxmlformats.org/officeDocument/2006/relationships/slideLayout" Target="../slideLayouts/slideLayout102.xml" /><Relationship Id="rId4" Type="http://schemas.openxmlformats.org/officeDocument/2006/relationships/slideLayout" Target="../slideLayouts/slideLayout103.xml" /><Relationship Id="rId5" Type="http://schemas.openxmlformats.org/officeDocument/2006/relationships/slideLayout" Target="../slideLayouts/slideLayout104.xml" /><Relationship Id="rId6" Type="http://schemas.openxmlformats.org/officeDocument/2006/relationships/slideLayout" Target="../slideLayouts/slideLayout105.xml" /><Relationship Id="rId7" Type="http://schemas.openxmlformats.org/officeDocument/2006/relationships/slideLayout" Target="../slideLayouts/slideLayout106.xml" /><Relationship Id="rId8" Type="http://schemas.openxmlformats.org/officeDocument/2006/relationships/slideLayout" Target="../slideLayouts/slideLayout107.xml" /><Relationship Id="rId9" Type="http://schemas.openxmlformats.org/officeDocument/2006/relationships/slideLayout" Target="../slideLayouts/slideLayout108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tags" Target="../tags/tag146.xml" /><Relationship Id="rId13" Type="http://schemas.openxmlformats.org/officeDocument/2006/relationships/tags" Target="../tags/tag147.xml" /><Relationship Id="rId14" Type="http://schemas.openxmlformats.org/officeDocument/2006/relationships/tags" Target="../tags/tag148.xml" /><Relationship Id="rId15" Type="http://schemas.openxmlformats.org/officeDocument/2006/relationships/tags" Target="../tags/tag149.xml" /><Relationship Id="rId16" Type="http://schemas.openxmlformats.org/officeDocument/2006/relationships/tags" Target="../tags/tag150.xml" /><Relationship Id="rId17" Type="http://schemas.openxmlformats.org/officeDocument/2006/relationships/tags" Target="../tags/tag151.xml" /><Relationship Id="rId18" Type="http://schemas.openxmlformats.org/officeDocument/2006/relationships/image" Target="file:///D:\qq&#25991;&#20214;\712321467\Image\C2C\Image2\%7b75232B38-A165-1FB7-499C-2E1C792CACB5%7d.png" TargetMode="External" /><Relationship Id="rId19" Type="http://schemas.openxmlformats.org/officeDocument/2006/relationships/image" Target="../media/image1.png" /><Relationship Id="rId2" Type="http://schemas.openxmlformats.org/officeDocument/2006/relationships/slideLayout" Target="../slideLayouts/slideLayout13.xml" /><Relationship Id="rId20" Type="http://schemas.openxmlformats.org/officeDocument/2006/relationships/tags" Target="../tags/tag152.xml" /><Relationship Id="rId21" Type="http://schemas.openxmlformats.org/officeDocument/2006/relationships/theme" Target="../theme/theme2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Relationship Id="rId10" Type="http://schemas.openxmlformats.org/officeDocument/2006/relationships/slideLayout" Target="../slideLayouts/slideLayout32.xml" /><Relationship Id="rId11" Type="http://schemas.openxmlformats.org/officeDocument/2006/relationships/slideLayout" Target="../slideLayouts/slideLayout33.xml" /><Relationship Id="rId12" Type="http://schemas.openxmlformats.org/officeDocument/2006/relationships/tags" Target="../tags/tag222.xml" /><Relationship Id="rId13" Type="http://schemas.openxmlformats.org/officeDocument/2006/relationships/tags" Target="../tags/tag223.xml" /><Relationship Id="rId14" Type="http://schemas.openxmlformats.org/officeDocument/2006/relationships/tags" Target="../tags/tag224.xml" /><Relationship Id="rId15" Type="http://schemas.openxmlformats.org/officeDocument/2006/relationships/tags" Target="../tags/tag225.xml" /><Relationship Id="rId16" Type="http://schemas.openxmlformats.org/officeDocument/2006/relationships/tags" Target="../tags/tag226.xml" /><Relationship Id="rId17" Type="http://schemas.openxmlformats.org/officeDocument/2006/relationships/tags" Target="../tags/tag227.xml" /><Relationship Id="rId18" Type="http://schemas.openxmlformats.org/officeDocument/2006/relationships/image" Target="file:///D:\qq&#25991;&#20214;\712321467\Image\C2C\Image2\%7b75232B38-A165-1FB7-499C-2E1C792CACB5%7d.png" TargetMode="External" /><Relationship Id="rId19" Type="http://schemas.openxmlformats.org/officeDocument/2006/relationships/image" Target="../media/image1.png" /><Relationship Id="rId2" Type="http://schemas.openxmlformats.org/officeDocument/2006/relationships/slideLayout" Target="../slideLayouts/slideLayout24.xml" /><Relationship Id="rId20" Type="http://schemas.openxmlformats.org/officeDocument/2006/relationships/tags" Target="../tags/tag228.xml" /><Relationship Id="rId21" Type="http://schemas.openxmlformats.org/officeDocument/2006/relationships/image" Target="../media/image2.jpeg" /><Relationship Id="rId22" Type="http://schemas.openxmlformats.org/officeDocument/2006/relationships/theme" Target="../theme/theme3.xml" /><Relationship Id="rId3" Type="http://schemas.openxmlformats.org/officeDocument/2006/relationships/slideLayout" Target="../slideLayouts/slideLayout25.xml" /><Relationship Id="rId4" Type="http://schemas.openxmlformats.org/officeDocument/2006/relationships/slideLayout" Target="../slideLayouts/slideLayout26.xml" /><Relationship Id="rId5" Type="http://schemas.openxmlformats.org/officeDocument/2006/relationships/slideLayout" Target="../slideLayouts/slideLayout27.xml" /><Relationship Id="rId6" Type="http://schemas.openxmlformats.org/officeDocument/2006/relationships/slideLayout" Target="../slideLayouts/slideLayout28.xml" /><Relationship Id="rId7" Type="http://schemas.openxmlformats.org/officeDocument/2006/relationships/slideLayout" Target="../slideLayouts/slideLayout29.xml" /><Relationship Id="rId8" Type="http://schemas.openxmlformats.org/officeDocument/2006/relationships/slideLayout" Target="../slideLayouts/slideLayout30.xml" /><Relationship Id="rId9" Type="http://schemas.openxmlformats.org/officeDocument/2006/relationships/slideLayout" Target="../slideLayouts/slideLayout31.xml" /></Relationships>
</file>

<file path=ppt/slideMasters/_rels/slideMaster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4.xml" /><Relationship Id="rId10" Type="http://schemas.openxmlformats.org/officeDocument/2006/relationships/slideLayout" Target="../slideLayouts/slideLayout43.xml" /><Relationship Id="rId11" Type="http://schemas.openxmlformats.org/officeDocument/2006/relationships/slideLayout" Target="../slideLayouts/slideLayout44.xml" /><Relationship Id="rId12" Type="http://schemas.openxmlformats.org/officeDocument/2006/relationships/tags" Target="../tags/tag298.xml" /><Relationship Id="rId13" Type="http://schemas.openxmlformats.org/officeDocument/2006/relationships/tags" Target="../tags/tag299.xml" /><Relationship Id="rId14" Type="http://schemas.openxmlformats.org/officeDocument/2006/relationships/tags" Target="../tags/tag300.xml" /><Relationship Id="rId15" Type="http://schemas.openxmlformats.org/officeDocument/2006/relationships/tags" Target="../tags/tag301.xml" /><Relationship Id="rId16" Type="http://schemas.openxmlformats.org/officeDocument/2006/relationships/tags" Target="../tags/tag302.xml" /><Relationship Id="rId17" Type="http://schemas.openxmlformats.org/officeDocument/2006/relationships/tags" Target="../tags/tag303.xml" /><Relationship Id="rId18" Type="http://schemas.openxmlformats.org/officeDocument/2006/relationships/image" Target="file:///D:\qq&#25991;&#20214;\712321467\Image\C2C\Image2\%7b75232B38-A165-1FB7-499C-2E1C792CACB5%7d.png" TargetMode="External" /><Relationship Id="rId19" Type="http://schemas.openxmlformats.org/officeDocument/2006/relationships/image" Target="../media/image1.png" /><Relationship Id="rId2" Type="http://schemas.openxmlformats.org/officeDocument/2006/relationships/slideLayout" Target="../slideLayouts/slideLayout35.xml" /><Relationship Id="rId20" Type="http://schemas.openxmlformats.org/officeDocument/2006/relationships/tags" Target="../tags/tag304.xml" /><Relationship Id="rId21" Type="http://schemas.openxmlformats.org/officeDocument/2006/relationships/image" Target="../media/image2.jpeg" /><Relationship Id="rId22" Type="http://schemas.openxmlformats.org/officeDocument/2006/relationships/theme" Target="../theme/theme4.xml" /><Relationship Id="rId3" Type="http://schemas.openxmlformats.org/officeDocument/2006/relationships/slideLayout" Target="../slideLayouts/slideLayout36.xml" /><Relationship Id="rId4" Type="http://schemas.openxmlformats.org/officeDocument/2006/relationships/slideLayout" Target="../slideLayouts/slideLayout37.xml" /><Relationship Id="rId5" Type="http://schemas.openxmlformats.org/officeDocument/2006/relationships/slideLayout" Target="../slideLayouts/slideLayout38.xml" /><Relationship Id="rId6" Type="http://schemas.openxmlformats.org/officeDocument/2006/relationships/slideLayout" Target="../slideLayouts/slideLayout39.xml" /><Relationship Id="rId7" Type="http://schemas.openxmlformats.org/officeDocument/2006/relationships/slideLayout" Target="../slideLayouts/slideLayout40.xml" /><Relationship Id="rId8" Type="http://schemas.openxmlformats.org/officeDocument/2006/relationships/slideLayout" Target="../slideLayouts/slideLayout41.xml" /><Relationship Id="rId9" Type="http://schemas.openxmlformats.org/officeDocument/2006/relationships/slideLayout" Target="../slideLayouts/slideLayout42.xml" /></Relationships>
</file>

<file path=ppt/slideMasters/_rels/slideMaster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5.xml" /><Relationship Id="rId10" Type="http://schemas.openxmlformats.org/officeDocument/2006/relationships/slideLayout" Target="../slideLayouts/slideLayout54.xml" /><Relationship Id="rId11" Type="http://schemas.openxmlformats.org/officeDocument/2006/relationships/slideLayout" Target="../slideLayouts/slideLayout55.xml" /><Relationship Id="rId12" Type="http://schemas.openxmlformats.org/officeDocument/2006/relationships/tags" Target="../tags/tag374.xml" /><Relationship Id="rId13" Type="http://schemas.openxmlformats.org/officeDocument/2006/relationships/tags" Target="../tags/tag375.xml" /><Relationship Id="rId14" Type="http://schemas.openxmlformats.org/officeDocument/2006/relationships/tags" Target="../tags/tag376.xml" /><Relationship Id="rId15" Type="http://schemas.openxmlformats.org/officeDocument/2006/relationships/tags" Target="../tags/tag377.xml" /><Relationship Id="rId16" Type="http://schemas.openxmlformats.org/officeDocument/2006/relationships/tags" Target="../tags/tag378.xml" /><Relationship Id="rId17" Type="http://schemas.openxmlformats.org/officeDocument/2006/relationships/tags" Target="../tags/tag379.xml" /><Relationship Id="rId18" Type="http://schemas.openxmlformats.org/officeDocument/2006/relationships/image" Target="file:///D:\qq&#25991;&#20214;\712321467\Image\C2C\Image2\%7b75232B38-A165-1FB7-499C-2E1C792CACB5%7d.png" TargetMode="External" /><Relationship Id="rId19" Type="http://schemas.openxmlformats.org/officeDocument/2006/relationships/image" Target="../media/image1.png" /><Relationship Id="rId2" Type="http://schemas.openxmlformats.org/officeDocument/2006/relationships/slideLayout" Target="../slideLayouts/slideLayout46.xml" /><Relationship Id="rId20" Type="http://schemas.openxmlformats.org/officeDocument/2006/relationships/tags" Target="../tags/tag380.xml" /><Relationship Id="rId21" Type="http://schemas.openxmlformats.org/officeDocument/2006/relationships/image" Target="../media/image2.jpeg" /><Relationship Id="rId22" Type="http://schemas.openxmlformats.org/officeDocument/2006/relationships/theme" Target="../theme/theme5.xml" /><Relationship Id="rId3" Type="http://schemas.openxmlformats.org/officeDocument/2006/relationships/slideLayout" Target="../slideLayouts/slideLayout47.xml" /><Relationship Id="rId4" Type="http://schemas.openxmlformats.org/officeDocument/2006/relationships/slideLayout" Target="../slideLayouts/slideLayout48.xml" /><Relationship Id="rId5" Type="http://schemas.openxmlformats.org/officeDocument/2006/relationships/slideLayout" Target="../slideLayouts/slideLayout49.xml" /><Relationship Id="rId6" Type="http://schemas.openxmlformats.org/officeDocument/2006/relationships/slideLayout" Target="../slideLayouts/slideLayout50.xml" /><Relationship Id="rId7" Type="http://schemas.openxmlformats.org/officeDocument/2006/relationships/slideLayout" Target="../slideLayouts/slideLayout51.xml" /><Relationship Id="rId8" Type="http://schemas.openxmlformats.org/officeDocument/2006/relationships/slideLayout" Target="../slideLayouts/slideLayout52.xml" /><Relationship Id="rId9" Type="http://schemas.openxmlformats.org/officeDocument/2006/relationships/slideLayout" Target="../slideLayouts/slideLayout53.xml" /></Relationships>
</file>

<file path=ppt/slideMasters/_rels/slideMaster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6.xml" /><Relationship Id="rId10" Type="http://schemas.openxmlformats.org/officeDocument/2006/relationships/slideLayout" Target="../slideLayouts/slideLayout65.xml" /><Relationship Id="rId11" Type="http://schemas.openxmlformats.org/officeDocument/2006/relationships/slideLayout" Target="../slideLayouts/slideLayout66.xml" /><Relationship Id="rId12" Type="http://schemas.openxmlformats.org/officeDocument/2006/relationships/tags" Target="../tags/tag450.xml" /><Relationship Id="rId13" Type="http://schemas.openxmlformats.org/officeDocument/2006/relationships/tags" Target="../tags/tag451.xml" /><Relationship Id="rId14" Type="http://schemas.openxmlformats.org/officeDocument/2006/relationships/tags" Target="../tags/tag452.xml" /><Relationship Id="rId15" Type="http://schemas.openxmlformats.org/officeDocument/2006/relationships/tags" Target="../tags/tag453.xml" /><Relationship Id="rId16" Type="http://schemas.openxmlformats.org/officeDocument/2006/relationships/tags" Target="../tags/tag454.xml" /><Relationship Id="rId17" Type="http://schemas.openxmlformats.org/officeDocument/2006/relationships/tags" Target="../tags/tag455.xml" /><Relationship Id="rId18" Type="http://schemas.openxmlformats.org/officeDocument/2006/relationships/image" Target="file:///D:\qq&#25991;&#20214;\712321467\Image\C2C\Image2\%7b75232B38-A165-1FB7-499C-2E1C792CACB5%7d.png" TargetMode="External" /><Relationship Id="rId19" Type="http://schemas.openxmlformats.org/officeDocument/2006/relationships/image" Target="../media/image1.png" /><Relationship Id="rId2" Type="http://schemas.openxmlformats.org/officeDocument/2006/relationships/slideLayout" Target="../slideLayouts/slideLayout57.xml" /><Relationship Id="rId20" Type="http://schemas.openxmlformats.org/officeDocument/2006/relationships/tags" Target="../tags/tag456.xml" /><Relationship Id="rId21" Type="http://schemas.openxmlformats.org/officeDocument/2006/relationships/image" Target="../media/image2.jpeg" /><Relationship Id="rId22" Type="http://schemas.openxmlformats.org/officeDocument/2006/relationships/theme" Target="../theme/theme6.xml" /><Relationship Id="rId3" Type="http://schemas.openxmlformats.org/officeDocument/2006/relationships/slideLayout" Target="../slideLayouts/slideLayout58.xml" /><Relationship Id="rId4" Type="http://schemas.openxmlformats.org/officeDocument/2006/relationships/slideLayout" Target="../slideLayouts/slideLayout59.xml" /><Relationship Id="rId5" Type="http://schemas.openxmlformats.org/officeDocument/2006/relationships/slideLayout" Target="../slideLayouts/slideLayout60.xml" /><Relationship Id="rId6" Type="http://schemas.openxmlformats.org/officeDocument/2006/relationships/slideLayout" Target="../slideLayouts/slideLayout61.xml" /><Relationship Id="rId7" Type="http://schemas.openxmlformats.org/officeDocument/2006/relationships/slideLayout" Target="../slideLayouts/slideLayout62.xml" /><Relationship Id="rId8" Type="http://schemas.openxmlformats.org/officeDocument/2006/relationships/slideLayout" Target="../slideLayouts/slideLayout63.xml" /><Relationship Id="rId9" Type="http://schemas.openxmlformats.org/officeDocument/2006/relationships/slideLayout" Target="../slideLayouts/slideLayout64.xml" /></Relationships>
</file>

<file path=ppt/slideMasters/_rels/slideMaster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7.xml" /><Relationship Id="rId10" Type="http://schemas.openxmlformats.org/officeDocument/2006/relationships/slideLayout" Target="../slideLayouts/slideLayout76.xml" /><Relationship Id="rId11" Type="http://schemas.openxmlformats.org/officeDocument/2006/relationships/slideLayout" Target="../slideLayouts/slideLayout77.xml" /><Relationship Id="rId12" Type="http://schemas.openxmlformats.org/officeDocument/2006/relationships/tags" Target="../tags/tag526.xml" /><Relationship Id="rId13" Type="http://schemas.openxmlformats.org/officeDocument/2006/relationships/tags" Target="../tags/tag527.xml" /><Relationship Id="rId14" Type="http://schemas.openxmlformats.org/officeDocument/2006/relationships/tags" Target="../tags/tag528.xml" /><Relationship Id="rId15" Type="http://schemas.openxmlformats.org/officeDocument/2006/relationships/tags" Target="../tags/tag529.xml" /><Relationship Id="rId16" Type="http://schemas.openxmlformats.org/officeDocument/2006/relationships/tags" Target="../tags/tag530.xml" /><Relationship Id="rId17" Type="http://schemas.openxmlformats.org/officeDocument/2006/relationships/tags" Target="../tags/tag531.xml" /><Relationship Id="rId18" Type="http://schemas.openxmlformats.org/officeDocument/2006/relationships/image" Target="file:///D:\qq&#25991;&#20214;\712321467\Image\C2C\Image2\%7b75232B38-A165-1FB7-499C-2E1C792CACB5%7d.png" TargetMode="External" /><Relationship Id="rId19" Type="http://schemas.openxmlformats.org/officeDocument/2006/relationships/image" Target="../media/image1.png" /><Relationship Id="rId2" Type="http://schemas.openxmlformats.org/officeDocument/2006/relationships/slideLayout" Target="../slideLayouts/slideLayout68.xml" /><Relationship Id="rId20" Type="http://schemas.openxmlformats.org/officeDocument/2006/relationships/tags" Target="../tags/tag532.xml" /><Relationship Id="rId21" Type="http://schemas.openxmlformats.org/officeDocument/2006/relationships/image" Target="../media/image2.jpeg" /><Relationship Id="rId22" Type="http://schemas.openxmlformats.org/officeDocument/2006/relationships/theme" Target="../theme/theme7.xml" /><Relationship Id="rId3" Type="http://schemas.openxmlformats.org/officeDocument/2006/relationships/slideLayout" Target="../slideLayouts/slideLayout69.xml" /><Relationship Id="rId4" Type="http://schemas.openxmlformats.org/officeDocument/2006/relationships/slideLayout" Target="../slideLayouts/slideLayout70.xml" /><Relationship Id="rId5" Type="http://schemas.openxmlformats.org/officeDocument/2006/relationships/slideLayout" Target="../slideLayouts/slideLayout71.xml" /><Relationship Id="rId6" Type="http://schemas.openxmlformats.org/officeDocument/2006/relationships/slideLayout" Target="../slideLayouts/slideLayout72.xml" /><Relationship Id="rId7" Type="http://schemas.openxmlformats.org/officeDocument/2006/relationships/slideLayout" Target="../slideLayouts/slideLayout73.xml" /><Relationship Id="rId8" Type="http://schemas.openxmlformats.org/officeDocument/2006/relationships/slideLayout" Target="../slideLayouts/slideLayout74.xml" /><Relationship Id="rId9" Type="http://schemas.openxmlformats.org/officeDocument/2006/relationships/slideLayout" Target="../slideLayouts/slideLayout75.xml" /></Relationships>
</file>

<file path=ppt/slideMasters/_rels/slideMaster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8.xml" /><Relationship Id="rId10" Type="http://schemas.openxmlformats.org/officeDocument/2006/relationships/slideLayout" Target="../slideLayouts/slideLayout87.xml" /><Relationship Id="rId11" Type="http://schemas.openxmlformats.org/officeDocument/2006/relationships/slideLayout" Target="../slideLayouts/slideLayout88.xml" /><Relationship Id="rId12" Type="http://schemas.openxmlformats.org/officeDocument/2006/relationships/tags" Target="../tags/tag602.xml" /><Relationship Id="rId13" Type="http://schemas.openxmlformats.org/officeDocument/2006/relationships/tags" Target="../tags/tag603.xml" /><Relationship Id="rId14" Type="http://schemas.openxmlformats.org/officeDocument/2006/relationships/tags" Target="../tags/tag604.xml" /><Relationship Id="rId15" Type="http://schemas.openxmlformats.org/officeDocument/2006/relationships/tags" Target="../tags/tag605.xml" /><Relationship Id="rId16" Type="http://schemas.openxmlformats.org/officeDocument/2006/relationships/tags" Target="../tags/tag606.xml" /><Relationship Id="rId17" Type="http://schemas.openxmlformats.org/officeDocument/2006/relationships/tags" Target="../tags/tag607.xml" /><Relationship Id="rId18" Type="http://schemas.openxmlformats.org/officeDocument/2006/relationships/image" Target="file:///D:\qq&#25991;&#20214;\712321467\Image\C2C\Image2\%7b75232B38-A165-1FB7-499C-2E1C792CACB5%7d.png" TargetMode="External" /><Relationship Id="rId19" Type="http://schemas.openxmlformats.org/officeDocument/2006/relationships/image" Target="../media/image1.png" /><Relationship Id="rId2" Type="http://schemas.openxmlformats.org/officeDocument/2006/relationships/slideLayout" Target="../slideLayouts/slideLayout79.xml" /><Relationship Id="rId20" Type="http://schemas.openxmlformats.org/officeDocument/2006/relationships/tags" Target="../tags/tag608.xml" /><Relationship Id="rId21" Type="http://schemas.openxmlformats.org/officeDocument/2006/relationships/image" Target="../media/image2.jpeg" /><Relationship Id="rId22" Type="http://schemas.openxmlformats.org/officeDocument/2006/relationships/theme" Target="../theme/theme8.xml" /><Relationship Id="rId3" Type="http://schemas.openxmlformats.org/officeDocument/2006/relationships/slideLayout" Target="../slideLayouts/slideLayout80.xml" /><Relationship Id="rId4" Type="http://schemas.openxmlformats.org/officeDocument/2006/relationships/slideLayout" Target="../slideLayouts/slideLayout81.xml" /><Relationship Id="rId5" Type="http://schemas.openxmlformats.org/officeDocument/2006/relationships/slideLayout" Target="../slideLayouts/slideLayout82.xml" /><Relationship Id="rId6" Type="http://schemas.openxmlformats.org/officeDocument/2006/relationships/slideLayout" Target="../slideLayouts/slideLayout83.xml" /><Relationship Id="rId7" Type="http://schemas.openxmlformats.org/officeDocument/2006/relationships/slideLayout" Target="../slideLayouts/slideLayout84.xml" /><Relationship Id="rId8" Type="http://schemas.openxmlformats.org/officeDocument/2006/relationships/slideLayout" Target="../slideLayouts/slideLayout85.xml" /><Relationship Id="rId9" Type="http://schemas.openxmlformats.org/officeDocument/2006/relationships/slideLayout" Target="../slideLayouts/slideLayout86.xml" /></Relationships>
</file>

<file path=ppt/slideMasters/_rels/slideMaster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9.xml" /><Relationship Id="rId10" Type="http://schemas.openxmlformats.org/officeDocument/2006/relationships/slideLayout" Target="../slideLayouts/slideLayout98.xml" /><Relationship Id="rId11" Type="http://schemas.openxmlformats.org/officeDocument/2006/relationships/slideLayout" Target="../slideLayouts/slideLayout99.xml" /><Relationship Id="rId12" Type="http://schemas.openxmlformats.org/officeDocument/2006/relationships/tags" Target="../tags/tag678.xml" /><Relationship Id="rId13" Type="http://schemas.openxmlformats.org/officeDocument/2006/relationships/tags" Target="../tags/tag679.xml" /><Relationship Id="rId14" Type="http://schemas.openxmlformats.org/officeDocument/2006/relationships/tags" Target="../tags/tag680.xml" /><Relationship Id="rId15" Type="http://schemas.openxmlformats.org/officeDocument/2006/relationships/tags" Target="../tags/tag681.xml" /><Relationship Id="rId16" Type="http://schemas.openxmlformats.org/officeDocument/2006/relationships/tags" Target="../tags/tag682.xml" /><Relationship Id="rId17" Type="http://schemas.openxmlformats.org/officeDocument/2006/relationships/tags" Target="../tags/tag683.xml" /><Relationship Id="rId18" Type="http://schemas.openxmlformats.org/officeDocument/2006/relationships/image" Target="file:///D:\qq&#25991;&#20214;\712321467\Image\C2C\Image2\%7b75232B38-A165-1FB7-499C-2E1C792CACB5%7d.png" TargetMode="External" /><Relationship Id="rId19" Type="http://schemas.openxmlformats.org/officeDocument/2006/relationships/image" Target="../media/image1.png" /><Relationship Id="rId2" Type="http://schemas.openxmlformats.org/officeDocument/2006/relationships/slideLayout" Target="../slideLayouts/slideLayout90.xml" /><Relationship Id="rId20" Type="http://schemas.openxmlformats.org/officeDocument/2006/relationships/tags" Target="../tags/tag684.xml" /><Relationship Id="rId21" Type="http://schemas.openxmlformats.org/officeDocument/2006/relationships/image" Target="../media/image2.jpeg" /><Relationship Id="rId22" Type="http://schemas.openxmlformats.org/officeDocument/2006/relationships/theme" Target="../theme/theme9.xml" /><Relationship Id="rId3" Type="http://schemas.openxmlformats.org/officeDocument/2006/relationships/slideLayout" Target="../slideLayouts/slideLayout91.xml" /><Relationship Id="rId4" Type="http://schemas.openxmlformats.org/officeDocument/2006/relationships/slideLayout" Target="../slideLayouts/slideLayout92.xml" /><Relationship Id="rId5" Type="http://schemas.openxmlformats.org/officeDocument/2006/relationships/slideLayout" Target="../slideLayouts/slideLayout93.xml" /><Relationship Id="rId6" Type="http://schemas.openxmlformats.org/officeDocument/2006/relationships/slideLayout" Target="../slideLayouts/slideLayout94.xml" /><Relationship Id="rId7" Type="http://schemas.openxmlformats.org/officeDocument/2006/relationships/slideLayout" Target="../slideLayouts/slideLayout95.xml" /><Relationship Id="rId8" Type="http://schemas.openxmlformats.org/officeDocument/2006/relationships/slideLayout" Target="../slideLayouts/slideLayout96.xml" /><Relationship Id="rId9" Type="http://schemas.openxmlformats.org/officeDocument/2006/relationships/slideLayout" Target="../slideLayouts/slideLayout97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2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B24C79-0270-4A4B-94FF-DADAB81EE6E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C0259E-0A2B-41B0-B39E-2F7D9FD21997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19" r:link="rId18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21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2"/>
          </p:custDataLst>
        </p:nvPr>
      </p:nvGrpSpPr>
      <p:grpSpPr>
        <a:xfrm>
          <a:off x="0" y="0"/>
          <a: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30820CF-B880-4189-942D-D702A7CBA730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913308-F349-4B6D-A68A-DD1791B4A57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7" name="图片 1073743875" descr="学科网 zxxk.com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19" r:link="rId18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2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B24C79-0270-4A4B-94FF-DADAB81EE6E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C0259E-0A2B-41B0-B39E-2F7D9FD21997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19" r:link="rId18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21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2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图片 1073743875" descr="学科网 zxxk.com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19" r:link="rId18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21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2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图片 1073743875" descr="学科网 zxxk.com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19" r:link="rId18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21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2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图片 1073743875" descr="学科网 zxxk.com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19" r:link="rId18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21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2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图片 1073743875" descr="学科网 zxxk.com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19" r:link="rId18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21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2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图片 1073743875" descr="学科网 zxxk.com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19" r:link="rId18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21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2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图片 1073743875" descr="学科网 zxxk.com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19" r:link="rId18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21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2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图片 1073743875" descr="学科网 zxxk.com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19" r:link="rId18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1.xml" /><Relationship Id="rId2" Type="http://schemas.openxmlformats.org/officeDocument/2006/relationships/tags" Target="../tags/tag768.xml" /><Relationship Id="rId3" Type="http://schemas.openxmlformats.org/officeDocument/2006/relationships/tags" Target="../tags/tag769.xml" /><Relationship Id="rId4" Type="http://schemas.openxmlformats.org/officeDocument/2006/relationships/tags" Target="../tags/tag770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826.xml" /><Relationship Id="rId3" Type="http://schemas.openxmlformats.org/officeDocument/2006/relationships/image" Target="../media/image16.png" /><Relationship Id="rId4" Type="http://schemas.openxmlformats.org/officeDocument/2006/relationships/tags" Target="../tags/tag827.xml" /><Relationship Id="rId5" Type="http://schemas.openxmlformats.org/officeDocument/2006/relationships/video" Target="../media/media2.mp4" /><Relationship Id="rId6" Type="http://schemas.microsoft.com/office/2007/relationships/media" Target="../media/media2.mp4" /><Relationship Id="rId7" Type="http://schemas.openxmlformats.org/officeDocument/2006/relationships/tags" Target="../tags/tag828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829.xml" /><Relationship Id="rId3" Type="http://schemas.openxmlformats.org/officeDocument/2006/relationships/tags" Target="../tags/tag830.xml" /><Relationship Id="rId4" Type="http://schemas.openxmlformats.org/officeDocument/2006/relationships/image" Target="../media/image17.png" /><Relationship Id="rId5" Type="http://schemas.openxmlformats.org/officeDocument/2006/relationships/tags" Target="../tags/tag831.xml" /><Relationship Id="rId6" Type="http://schemas.openxmlformats.org/officeDocument/2006/relationships/tags" Target="../tags/tag83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833.xml" /><Relationship Id="rId3" Type="http://schemas.openxmlformats.org/officeDocument/2006/relationships/tags" Target="../tags/tag834.xml" /><Relationship Id="rId4" Type="http://schemas.openxmlformats.org/officeDocument/2006/relationships/tags" Target="../tags/tag835.xml" /><Relationship Id="rId5" Type="http://schemas.openxmlformats.org/officeDocument/2006/relationships/image" Target="../media/image18.jpeg" /><Relationship Id="rId6" Type="http://schemas.openxmlformats.org/officeDocument/2006/relationships/tags" Target="../tags/tag836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tags" Target="../tags/tag843.xml" /><Relationship Id="rId11" Type="http://schemas.openxmlformats.org/officeDocument/2006/relationships/image" Target="../media/image7.png" /><Relationship Id="rId12" Type="http://schemas.openxmlformats.org/officeDocument/2006/relationships/tags" Target="../tags/tag844.xml" /><Relationship Id="rId13" Type="http://schemas.openxmlformats.org/officeDocument/2006/relationships/image" Target="../media/image6.png" /><Relationship Id="rId14" Type="http://schemas.openxmlformats.org/officeDocument/2006/relationships/tags" Target="../tags/tag845.xml" /><Relationship Id="rId15" Type="http://schemas.openxmlformats.org/officeDocument/2006/relationships/tags" Target="../tags/tag846.xml" /><Relationship Id="rId16" Type="http://schemas.openxmlformats.org/officeDocument/2006/relationships/tags" Target="../tags/tag847.xml" /><Relationship Id="rId17" Type="http://schemas.openxmlformats.org/officeDocument/2006/relationships/tags" Target="../tags/tag848.xml" /><Relationship Id="rId18" Type="http://schemas.openxmlformats.org/officeDocument/2006/relationships/tags" Target="../tags/tag849.xml" /><Relationship Id="rId19" Type="http://schemas.openxmlformats.org/officeDocument/2006/relationships/tags" Target="../tags/tag850.xml" /><Relationship Id="rId2" Type="http://schemas.openxmlformats.org/officeDocument/2006/relationships/tags" Target="../tags/tag837.xml" /><Relationship Id="rId20" Type="http://schemas.openxmlformats.org/officeDocument/2006/relationships/tags" Target="../tags/tag851.xml" /><Relationship Id="rId3" Type="http://schemas.openxmlformats.org/officeDocument/2006/relationships/tags" Target="../tags/tag838.xml" /><Relationship Id="rId4" Type="http://schemas.openxmlformats.org/officeDocument/2006/relationships/tags" Target="../tags/tag839.xml" /><Relationship Id="rId5" Type="http://schemas.openxmlformats.org/officeDocument/2006/relationships/tags" Target="../tags/tag840.xml" /><Relationship Id="rId6" Type="http://schemas.openxmlformats.org/officeDocument/2006/relationships/tags" Target="../tags/tag841.xml" /><Relationship Id="rId7" Type="http://schemas.openxmlformats.org/officeDocument/2006/relationships/image" Target="../media/image4.jpeg" /><Relationship Id="rId8" Type="http://schemas.openxmlformats.org/officeDocument/2006/relationships/tags" Target="../tags/tag842.xml" /><Relationship Id="rId9" Type="http://schemas.openxmlformats.org/officeDocument/2006/relationships/image" Target="../media/image5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image" Target="../media/image4.jpeg" /><Relationship Id="rId11" Type="http://schemas.openxmlformats.org/officeDocument/2006/relationships/tags" Target="../tags/tag860.xml" /><Relationship Id="rId12" Type="http://schemas.openxmlformats.org/officeDocument/2006/relationships/image" Target="../media/image6.png" /><Relationship Id="rId13" Type="http://schemas.openxmlformats.org/officeDocument/2006/relationships/tags" Target="../tags/tag861.xml" /><Relationship Id="rId14" Type="http://schemas.openxmlformats.org/officeDocument/2006/relationships/tags" Target="../tags/tag862.xml" /><Relationship Id="rId15" Type="http://schemas.openxmlformats.org/officeDocument/2006/relationships/image" Target="../media/image5.png" /><Relationship Id="rId16" Type="http://schemas.openxmlformats.org/officeDocument/2006/relationships/tags" Target="../tags/tag863.xml" /><Relationship Id="rId2" Type="http://schemas.openxmlformats.org/officeDocument/2006/relationships/tags" Target="../tags/tag852.xml" /><Relationship Id="rId3" Type="http://schemas.openxmlformats.org/officeDocument/2006/relationships/tags" Target="../tags/tag853.xml" /><Relationship Id="rId4" Type="http://schemas.openxmlformats.org/officeDocument/2006/relationships/tags" Target="../tags/tag854.xml" /><Relationship Id="rId5" Type="http://schemas.openxmlformats.org/officeDocument/2006/relationships/tags" Target="../tags/tag855.xml" /><Relationship Id="rId6" Type="http://schemas.openxmlformats.org/officeDocument/2006/relationships/tags" Target="../tags/tag856.xml" /><Relationship Id="rId7" Type="http://schemas.openxmlformats.org/officeDocument/2006/relationships/tags" Target="../tags/tag857.xml" /><Relationship Id="rId8" Type="http://schemas.openxmlformats.org/officeDocument/2006/relationships/tags" Target="../tags/tag858.xml" /><Relationship Id="rId9" Type="http://schemas.openxmlformats.org/officeDocument/2006/relationships/tags" Target="../tags/tag859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870.xml" /><Relationship Id="rId2" Type="http://schemas.openxmlformats.org/officeDocument/2006/relationships/tags" Target="../tags/tag864.xml" /><Relationship Id="rId3" Type="http://schemas.openxmlformats.org/officeDocument/2006/relationships/tags" Target="../tags/tag865.xml" /><Relationship Id="rId4" Type="http://schemas.openxmlformats.org/officeDocument/2006/relationships/tags" Target="../tags/tag866.xml" /><Relationship Id="rId5" Type="http://schemas.openxmlformats.org/officeDocument/2006/relationships/image" Target="../media/image19.png" /><Relationship Id="rId6" Type="http://schemas.openxmlformats.org/officeDocument/2006/relationships/tags" Target="../tags/tag867.xml" /><Relationship Id="rId7" Type="http://schemas.openxmlformats.org/officeDocument/2006/relationships/image" Target="../media/image20.jpeg" /><Relationship Id="rId8" Type="http://schemas.openxmlformats.org/officeDocument/2006/relationships/tags" Target="../tags/tag868.xml" /><Relationship Id="rId9" Type="http://schemas.openxmlformats.org/officeDocument/2006/relationships/tags" Target="../tags/tag869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877.xml" /><Relationship Id="rId11" Type="http://schemas.openxmlformats.org/officeDocument/2006/relationships/tags" Target="../tags/tag878.xml" /><Relationship Id="rId12" Type="http://schemas.openxmlformats.org/officeDocument/2006/relationships/image" Target="../media/image21.png" /><Relationship Id="rId13" Type="http://schemas.openxmlformats.org/officeDocument/2006/relationships/tags" Target="../tags/tag879.xml" /><Relationship Id="rId2" Type="http://schemas.openxmlformats.org/officeDocument/2006/relationships/tags" Target="../tags/tag871.xml" /><Relationship Id="rId3" Type="http://schemas.openxmlformats.org/officeDocument/2006/relationships/tags" Target="../tags/tag872.xml" /><Relationship Id="rId4" Type="http://schemas.openxmlformats.org/officeDocument/2006/relationships/tags" Target="../tags/tag873.xml" /><Relationship Id="rId5" Type="http://schemas.openxmlformats.org/officeDocument/2006/relationships/image" Target="../media/image19.png" /><Relationship Id="rId6" Type="http://schemas.openxmlformats.org/officeDocument/2006/relationships/tags" Target="../tags/tag874.xml" /><Relationship Id="rId7" Type="http://schemas.openxmlformats.org/officeDocument/2006/relationships/image" Target="../media/image20.jpeg" /><Relationship Id="rId8" Type="http://schemas.openxmlformats.org/officeDocument/2006/relationships/tags" Target="../tags/tag875.xml" /><Relationship Id="rId9" Type="http://schemas.openxmlformats.org/officeDocument/2006/relationships/tags" Target="../tags/tag876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5.png" /><Relationship Id="rId11" Type="http://schemas.openxmlformats.org/officeDocument/2006/relationships/tags" Target="../tags/tag887.xml" /><Relationship Id="rId12" Type="http://schemas.openxmlformats.org/officeDocument/2006/relationships/image" Target="../media/image7.png" /><Relationship Id="rId13" Type="http://schemas.openxmlformats.org/officeDocument/2006/relationships/tags" Target="../tags/tag888.xml" /><Relationship Id="rId14" Type="http://schemas.openxmlformats.org/officeDocument/2006/relationships/image" Target="../media/image22.jpeg" /><Relationship Id="rId15" Type="http://schemas.openxmlformats.org/officeDocument/2006/relationships/tags" Target="../tags/tag889.xml" /><Relationship Id="rId16" Type="http://schemas.openxmlformats.org/officeDocument/2006/relationships/tags" Target="../tags/tag890.xml" /><Relationship Id="rId17" Type="http://schemas.openxmlformats.org/officeDocument/2006/relationships/tags" Target="../tags/tag891.xml" /><Relationship Id="rId2" Type="http://schemas.openxmlformats.org/officeDocument/2006/relationships/tags" Target="../tags/tag880.xml" /><Relationship Id="rId3" Type="http://schemas.openxmlformats.org/officeDocument/2006/relationships/tags" Target="../tags/tag881.xml" /><Relationship Id="rId4" Type="http://schemas.openxmlformats.org/officeDocument/2006/relationships/tags" Target="../tags/tag882.xml" /><Relationship Id="rId5" Type="http://schemas.openxmlformats.org/officeDocument/2006/relationships/tags" Target="../tags/tag883.xml" /><Relationship Id="rId6" Type="http://schemas.openxmlformats.org/officeDocument/2006/relationships/tags" Target="../tags/tag884.xml" /><Relationship Id="rId7" Type="http://schemas.openxmlformats.org/officeDocument/2006/relationships/tags" Target="../tags/tag885.xml" /><Relationship Id="rId8" Type="http://schemas.openxmlformats.org/officeDocument/2006/relationships/image" Target="../media/image4.jpeg" /><Relationship Id="rId9" Type="http://schemas.openxmlformats.org/officeDocument/2006/relationships/tags" Target="../tags/tag886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896.xml" /><Relationship Id="rId4" Type="http://schemas.openxmlformats.org/officeDocument/2006/relationships/tags" Target="../tags/tag897.xml" /><Relationship Id="rId5" Type="http://schemas.openxmlformats.org/officeDocument/2006/relationships/tags" Target="../tags/tag898.xml" /><Relationship Id="rId6" Type="http://schemas.openxmlformats.org/officeDocument/2006/relationships/tags" Target="../tags/tag899.xml" /><Relationship Id="rId7" Type="http://schemas.openxmlformats.org/officeDocument/2006/relationships/image" Target="../media/image23.png" /><Relationship Id="rId8" Type="http://schemas.openxmlformats.org/officeDocument/2006/relationships/tags" Target="../tags/tag900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0.xml" /><Relationship Id="rId2" Type="http://schemas.openxmlformats.org/officeDocument/2006/relationships/tags" Target="../tags/tag901.xml" /><Relationship Id="rId3" Type="http://schemas.openxmlformats.org/officeDocument/2006/relationships/tags" Target="../tags/tag902.xml" /><Relationship Id="rId4" Type="http://schemas.openxmlformats.org/officeDocument/2006/relationships/tags" Target="../tags/tag903.xml" /><Relationship Id="rId5" Type="http://schemas.openxmlformats.org/officeDocument/2006/relationships/tags" Target="../tags/tag904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776.xml" /><Relationship Id="rId11" Type="http://schemas.openxmlformats.org/officeDocument/2006/relationships/tags" Target="../tags/tag777.xml" /><Relationship Id="rId12" Type="http://schemas.openxmlformats.org/officeDocument/2006/relationships/image" Target="../media/image7.png" /><Relationship Id="rId13" Type="http://schemas.openxmlformats.org/officeDocument/2006/relationships/tags" Target="../tags/tag778.xml" /><Relationship Id="rId14" Type="http://schemas.openxmlformats.org/officeDocument/2006/relationships/tags" Target="../tags/tag779.xml" /><Relationship Id="rId2" Type="http://schemas.openxmlformats.org/officeDocument/2006/relationships/tags" Target="../tags/tag771.xml" /><Relationship Id="rId3" Type="http://schemas.openxmlformats.org/officeDocument/2006/relationships/tags" Target="../tags/tag772.xml" /><Relationship Id="rId4" Type="http://schemas.openxmlformats.org/officeDocument/2006/relationships/image" Target="../media/image4.jpeg" /><Relationship Id="rId5" Type="http://schemas.openxmlformats.org/officeDocument/2006/relationships/tags" Target="../tags/tag773.xml" /><Relationship Id="rId6" Type="http://schemas.openxmlformats.org/officeDocument/2006/relationships/image" Target="../media/image5.png" /><Relationship Id="rId7" Type="http://schemas.openxmlformats.org/officeDocument/2006/relationships/tags" Target="../tags/tag774.xml" /><Relationship Id="rId8" Type="http://schemas.openxmlformats.org/officeDocument/2006/relationships/tags" Target="../tags/tag775.xml" /><Relationship Id="rId9" Type="http://schemas.openxmlformats.org/officeDocument/2006/relationships/image" Target="../media/image6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905.xml" /><Relationship Id="rId3" Type="http://schemas.openxmlformats.org/officeDocument/2006/relationships/image" Target="../media/image24.jpeg" /><Relationship Id="rId4" Type="http://schemas.openxmlformats.org/officeDocument/2006/relationships/tags" Target="../tags/tag906.xml" /><Relationship Id="rId5" Type="http://schemas.openxmlformats.org/officeDocument/2006/relationships/image" Target="../media/image25.jpeg" /><Relationship Id="rId6" Type="http://schemas.openxmlformats.org/officeDocument/2006/relationships/tags" Target="../tags/tag907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908.xml" /><Relationship Id="rId3" Type="http://schemas.openxmlformats.org/officeDocument/2006/relationships/image" Target="../media/image26.jpeg" /><Relationship Id="rId4" Type="http://schemas.openxmlformats.org/officeDocument/2006/relationships/tags" Target="../tags/tag909.xml" /><Relationship Id="rId5" Type="http://schemas.openxmlformats.org/officeDocument/2006/relationships/image" Target="../media/image27.jpeg" /><Relationship Id="rId6" Type="http://schemas.openxmlformats.org/officeDocument/2006/relationships/tags" Target="../tags/tag910.xml" /><Relationship Id="rId7" Type="http://schemas.openxmlformats.org/officeDocument/2006/relationships/image" Target="../media/image28.jpeg" /><Relationship Id="rId8" Type="http://schemas.openxmlformats.org/officeDocument/2006/relationships/tags" Target="../tags/tag911.xml" /><Relationship Id="rId9" Type="http://schemas.openxmlformats.org/officeDocument/2006/relationships/tags" Target="../tags/tag91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1.xml" /><Relationship Id="rId10" Type="http://schemas.openxmlformats.org/officeDocument/2006/relationships/tags" Target="../tags/tag920.xml" /><Relationship Id="rId11" Type="http://schemas.openxmlformats.org/officeDocument/2006/relationships/tags" Target="../tags/tag921.xml" /><Relationship Id="rId12" Type="http://schemas.openxmlformats.org/officeDocument/2006/relationships/tags" Target="../tags/tag922.xml" /><Relationship Id="rId13" Type="http://schemas.openxmlformats.org/officeDocument/2006/relationships/tags" Target="../tags/tag923.xml" /><Relationship Id="rId14" Type="http://schemas.openxmlformats.org/officeDocument/2006/relationships/tags" Target="../tags/tag924.xml" /><Relationship Id="rId15" Type="http://schemas.openxmlformats.org/officeDocument/2006/relationships/tags" Target="../tags/tag925.xml" /><Relationship Id="rId2" Type="http://schemas.openxmlformats.org/officeDocument/2006/relationships/tags" Target="../tags/tag913.xml" /><Relationship Id="rId3" Type="http://schemas.openxmlformats.org/officeDocument/2006/relationships/tags" Target="../tags/tag914.xml" /><Relationship Id="rId4" Type="http://schemas.openxmlformats.org/officeDocument/2006/relationships/image" Target="../media/image29.png" /><Relationship Id="rId5" Type="http://schemas.openxmlformats.org/officeDocument/2006/relationships/tags" Target="../tags/tag915.xml" /><Relationship Id="rId6" Type="http://schemas.openxmlformats.org/officeDocument/2006/relationships/tags" Target="../tags/tag916.xml" /><Relationship Id="rId7" Type="http://schemas.openxmlformats.org/officeDocument/2006/relationships/tags" Target="../tags/tag917.xml" /><Relationship Id="rId8" Type="http://schemas.openxmlformats.org/officeDocument/2006/relationships/tags" Target="../tags/tag918.xml" /><Relationship Id="rId9" Type="http://schemas.openxmlformats.org/officeDocument/2006/relationships/tags" Target="../tags/tag919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3.xml" /><Relationship Id="rId10" Type="http://schemas.openxmlformats.org/officeDocument/2006/relationships/tags" Target="../tags/tag933.xml" /><Relationship Id="rId11" Type="http://schemas.openxmlformats.org/officeDocument/2006/relationships/image" Target="../media/image31.png" /><Relationship Id="rId12" Type="http://schemas.openxmlformats.org/officeDocument/2006/relationships/tags" Target="../tags/tag934.xml" /><Relationship Id="rId2" Type="http://schemas.openxmlformats.org/officeDocument/2006/relationships/tags" Target="../tags/tag926.xml" /><Relationship Id="rId3" Type="http://schemas.openxmlformats.org/officeDocument/2006/relationships/tags" Target="../tags/tag927.xml" /><Relationship Id="rId4" Type="http://schemas.openxmlformats.org/officeDocument/2006/relationships/image" Target="../media/image30.png" /><Relationship Id="rId5" Type="http://schemas.openxmlformats.org/officeDocument/2006/relationships/tags" Target="../tags/tag928.xml" /><Relationship Id="rId6" Type="http://schemas.openxmlformats.org/officeDocument/2006/relationships/tags" Target="../tags/tag929.xml" /><Relationship Id="rId7" Type="http://schemas.openxmlformats.org/officeDocument/2006/relationships/tags" Target="../tags/tag930.xml" /><Relationship Id="rId8" Type="http://schemas.openxmlformats.org/officeDocument/2006/relationships/tags" Target="../tags/tag931.xml" /><Relationship Id="rId9" Type="http://schemas.openxmlformats.org/officeDocument/2006/relationships/tags" Target="../tags/tag93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2.xml" /><Relationship Id="rId10" Type="http://schemas.openxmlformats.org/officeDocument/2006/relationships/tags" Target="../tags/tag943.xml" /><Relationship Id="rId2" Type="http://schemas.openxmlformats.org/officeDocument/2006/relationships/tags" Target="../tags/tag935.xml" /><Relationship Id="rId3" Type="http://schemas.openxmlformats.org/officeDocument/2006/relationships/tags" Target="../tags/tag936.xml" /><Relationship Id="rId4" Type="http://schemas.openxmlformats.org/officeDocument/2006/relationships/tags" Target="../tags/tag937.xml" /><Relationship Id="rId5" Type="http://schemas.openxmlformats.org/officeDocument/2006/relationships/tags" Target="../tags/tag938.xml" /><Relationship Id="rId6" Type="http://schemas.openxmlformats.org/officeDocument/2006/relationships/tags" Target="../tags/tag939.xml" /><Relationship Id="rId7" Type="http://schemas.openxmlformats.org/officeDocument/2006/relationships/tags" Target="../tags/tag940.xml" /><Relationship Id="rId8" Type="http://schemas.openxmlformats.org/officeDocument/2006/relationships/tags" Target="../tags/tag941.xml" /><Relationship Id="rId9" Type="http://schemas.openxmlformats.org/officeDocument/2006/relationships/tags" Target="../tags/tag942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4.xml" /><Relationship Id="rId10" Type="http://schemas.openxmlformats.org/officeDocument/2006/relationships/image" Target="../media/image34.png" /><Relationship Id="rId11" Type="http://schemas.openxmlformats.org/officeDocument/2006/relationships/tags" Target="../tags/tag950.xml" /><Relationship Id="rId12" Type="http://schemas.openxmlformats.org/officeDocument/2006/relationships/image" Target="../media/image35.png" /><Relationship Id="rId13" Type="http://schemas.openxmlformats.org/officeDocument/2006/relationships/tags" Target="../tags/tag951.xml" /><Relationship Id="rId14" Type="http://schemas.openxmlformats.org/officeDocument/2006/relationships/image" Target="../media/image36.png" /><Relationship Id="rId15" Type="http://schemas.openxmlformats.org/officeDocument/2006/relationships/tags" Target="../tags/tag952.xml" /><Relationship Id="rId2" Type="http://schemas.openxmlformats.org/officeDocument/2006/relationships/tags" Target="../tags/tag944.xml" /><Relationship Id="rId3" Type="http://schemas.openxmlformats.org/officeDocument/2006/relationships/tags" Target="../tags/tag945.xml" /><Relationship Id="rId4" Type="http://schemas.openxmlformats.org/officeDocument/2006/relationships/tags" Target="../tags/tag946.xml" /><Relationship Id="rId5" Type="http://schemas.openxmlformats.org/officeDocument/2006/relationships/tags" Target="../tags/tag947.xml" /><Relationship Id="rId6" Type="http://schemas.openxmlformats.org/officeDocument/2006/relationships/image" Target="../media/image32.png" /><Relationship Id="rId7" Type="http://schemas.openxmlformats.org/officeDocument/2006/relationships/tags" Target="../tags/tag948.xml" /><Relationship Id="rId8" Type="http://schemas.openxmlformats.org/officeDocument/2006/relationships/image" Target="../media/image33.png" /><Relationship Id="rId9" Type="http://schemas.openxmlformats.org/officeDocument/2006/relationships/tags" Target="../tags/tag949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5.xml" /><Relationship Id="rId10" Type="http://schemas.openxmlformats.org/officeDocument/2006/relationships/image" Target="../media/image39.png" /><Relationship Id="rId11" Type="http://schemas.openxmlformats.org/officeDocument/2006/relationships/tags" Target="../tags/tag959.xml" /><Relationship Id="rId2" Type="http://schemas.openxmlformats.org/officeDocument/2006/relationships/tags" Target="../tags/tag953.xml" /><Relationship Id="rId3" Type="http://schemas.openxmlformats.org/officeDocument/2006/relationships/tags" Target="../tags/tag954.xml" /><Relationship Id="rId4" Type="http://schemas.openxmlformats.org/officeDocument/2006/relationships/tags" Target="../tags/tag955.xml" /><Relationship Id="rId5" Type="http://schemas.openxmlformats.org/officeDocument/2006/relationships/tags" Target="../tags/tag956.xml" /><Relationship Id="rId6" Type="http://schemas.openxmlformats.org/officeDocument/2006/relationships/image" Target="../media/image37.png" /><Relationship Id="rId7" Type="http://schemas.openxmlformats.org/officeDocument/2006/relationships/tags" Target="../tags/tag957.xml" /><Relationship Id="rId8" Type="http://schemas.openxmlformats.org/officeDocument/2006/relationships/image" Target="../media/image38.png" /><Relationship Id="rId9" Type="http://schemas.openxmlformats.org/officeDocument/2006/relationships/tags" Target="../tags/tag958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780.xml" /><Relationship Id="rId3" Type="http://schemas.openxmlformats.org/officeDocument/2006/relationships/tags" Target="../tags/tag781.xml" /><Relationship Id="rId4" Type="http://schemas.openxmlformats.org/officeDocument/2006/relationships/tags" Target="../tags/tag782.xml" /><Relationship Id="rId5" Type="http://schemas.openxmlformats.org/officeDocument/2006/relationships/image" Target="../media/image8.png" /><Relationship Id="rId6" Type="http://schemas.microsoft.com/office/2007/relationships/hdphoto" Target="../media/image9.wdp" /><Relationship Id="rId7" Type="http://schemas.openxmlformats.org/officeDocument/2006/relationships/tags" Target="../tags/tag783.xml" /><Relationship Id="rId8" Type="http://schemas.openxmlformats.org/officeDocument/2006/relationships/tags" Target="../tags/tag784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790.xml" /><Relationship Id="rId2" Type="http://schemas.openxmlformats.org/officeDocument/2006/relationships/tags" Target="../tags/tag785.xml" /><Relationship Id="rId3" Type="http://schemas.openxmlformats.org/officeDocument/2006/relationships/tags" Target="../tags/tag786.xml" /><Relationship Id="rId4" Type="http://schemas.openxmlformats.org/officeDocument/2006/relationships/image" Target="../media/image10.jpeg" /><Relationship Id="rId5" Type="http://schemas.openxmlformats.org/officeDocument/2006/relationships/tags" Target="../tags/tag787.xml" /><Relationship Id="rId6" Type="http://schemas.openxmlformats.org/officeDocument/2006/relationships/image" Target="../media/image6.png" /><Relationship Id="rId7" Type="http://schemas.openxmlformats.org/officeDocument/2006/relationships/tags" Target="../tags/tag788.xml" /><Relationship Id="rId8" Type="http://schemas.openxmlformats.org/officeDocument/2006/relationships/tags" Target="../tags/tag789.xml" /><Relationship Id="rId9" Type="http://schemas.openxmlformats.org/officeDocument/2006/relationships/image" Target="../media/image5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791.xml" /><Relationship Id="rId3" Type="http://schemas.openxmlformats.org/officeDocument/2006/relationships/image" Target="../media/image11.png" /><Relationship Id="rId4" Type="http://schemas.openxmlformats.org/officeDocument/2006/relationships/tags" Target="../tags/tag79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ags" Target="../tags/tag793.xml" /><Relationship Id="rId3" Type="http://schemas.openxmlformats.org/officeDocument/2006/relationships/tags" Target="../tags/tag794.xml" /><Relationship Id="rId4" Type="http://schemas.openxmlformats.org/officeDocument/2006/relationships/tags" Target="../tags/tag795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803.xml" /><Relationship Id="rId11" Type="http://schemas.openxmlformats.org/officeDocument/2006/relationships/tags" Target="../tags/tag804.xml" /><Relationship Id="rId12" Type="http://schemas.openxmlformats.org/officeDocument/2006/relationships/tags" Target="../tags/tag805.xml" /><Relationship Id="rId13" Type="http://schemas.openxmlformats.org/officeDocument/2006/relationships/tags" Target="../tags/tag806.xml" /><Relationship Id="rId14" Type="http://schemas.openxmlformats.org/officeDocument/2006/relationships/tags" Target="../tags/tag807.xml" /><Relationship Id="rId15" Type="http://schemas.openxmlformats.org/officeDocument/2006/relationships/tags" Target="../tags/tag808.xml" /><Relationship Id="rId16" Type="http://schemas.openxmlformats.org/officeDocument/2006/relationships/tags" Target="../tags/tag809.xml" /><Relationship Id="rId17" Type="http://schemas.openxmlformats.org/officeDocument/2006/relationships/tags" Target="../tags/tag810.xml" /><Relationship Id="rId18" Type="http://schemas.openxmlformats.org/officeDocument/2006/relationships/tags" Target="../tags/tag811.xml" /><Relationship Id="rId19" Type="http://schemas.openxmlformats.org/officeDocument/2006/relationships/tags" Target="../tags/tag812.xml" /><Relationship Id="rId2" Type="http://schemas.openxmlformats.org/officeDocument/2006/relationships/tags" Target="../tags/tag796.xml" /><Relationship Id="rId20" Type="http://schemas.openxmlformats.org/officeDocument/2006/relationships/tags" Target="../tags/tag813.xml" /><Relationship Id="rId21" Type="http://schemas.openxmlformats.org/officeDocument/2006/relationships/tags" Target="../tags/tag814.xml" /><Relationship Id="rId22" Type="http://schemas.openxmlformats.org/officeDocument/2006/relationships/tags" Target="../tags/tag815.xml" /><Relationship Id="rId23" Type="http://schemas.openxmlformats.org/officeDocument/2006/relationships/tags" Target="../tags/tag816.xml" /><Relationship Id="rId24" Type="http://schemas.openxmlformats.org/officeDocument/2006/relationships/image" Target="../media/image13.jpeg" /><Relationship Id="rId25" Type="http://schemas.openxmlformats.org/officeDocument/2006/relationships/tags" Target="../tags/tag817.xml" /><Relationship Id="rId26" Type="http://schemas.openxmlformats.org/officeDocument/2006/relationships/tags" Target="../tags/tag818.xml" /><Relationship Id="rId3" Type="http://schemas.openxmlformats.org/officeDocument/2006/relationships/tags" Target="../tags/tag797.xml" /><Relationship Id="rId4" Type="http://schemas.openxmlformats.org/officeDocument/2006/relationships/image" Target="../media/image12.jpeg" /><Relationship Id="rId5" Type="http://schemas.openxmlformats.org/officeDocument/2006/relationships/tags" Target="../tags/tag798.xml" /><Relationship Id="rId6" Type="http://schemas.openxmlformats.org/officeDocument/2006/relationships/tags" Target="../tags/tag799.xml" /><Relationship Id="rId7" Type="http://schemas.openxmlformats.org/officeDocument/2006/relationships/tags" Target="../tags/tag800.xml" /><Relationship Id="rId8" Type="http://schemas.openxmlformats.org/officeDocument/2006/relationships/tags" Target="../tags/tag801.xml" /><Relationship Id="rId9" Type="http://schemas.openxmlformats.org/officeDocument/2006/relationships/tags" Target="../tags/tag80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819.xml" /><Relationship Id="rId3" Type="http://schemas.openxmlformats.org/officeDocument/2006/relationships/image" Target="../media/image14.png" /><Relationship Id="rId4" Type="http://schemas.openxmlformats.org/officeDocument/2006/relationships/tags" Target="../tags/tag820.xml" /><Relationship Id="rId5" Type="http://schemas.openxmlformats.org/officeDocument/2006/relationships/video" Target="../media/media1.mp4" /><Relationship Id="rId6" Type="http://schemas.microsoft.com/office/2007/relationships/media" Target="../media/media1.mp4" /><Relationship Id="rId7" Type="http://schemas.openxmlformats.org/officeDocument/2006/relationships/tags" Target="../tags/tag821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822.xml" /><Relationship Id="rId3" Type="http://schemas.openxmlformats.org/officeDocument/2006/relationships/tags" Target="../tags/tag823.xml" /><Relationship Id="rId4" Type="http://schemas.openxmlformats.org/officeDocument/2006/relationships/tags" Target="../tags/tag824.xml" /><Relationship Id="rId5" Type="http://schemas.openxmlformats.org/officeDocument/2006/relationships/image" Target="../media/image15.jpeg" /><Relationship Id="rId6" Type="http://schemas.openxmlformats.org/officeDocument/2006/relationships/tags" Target="../tags/tag825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" name="TextBox 4"/>
          <p:cNvSpPr txBox="1"/>
          <p:nvPr>
            <p:custDataLst>
              <p:tags r:id="rId3"/>
            </p:custDataLst>
          </p:nvPr>
        </p:nvSpPr>
        <p:spPr>
          <a:xfrm>
            <a:off x="839416" y="1052736"/>
            <a:ext cx="9073008" cy="3169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smtClean="0">
                <a:ln w="19050">
                  <a:solidFill>
                    <a:prstClr val="white"/>
                  </a:solidFill>
                </a:ln>
                <a:solidFill>
                  <a:srgbClr val="C00000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六年级科学下册第三单元</a:t>
            </a:r>
            <a:endParaRPr kumimoji="0" lang="en-US" altLang="zh-CN" sz="4000" b="1" i="0" u="none" strike="noStrike" kern="1200" cap="none" spc="0" normalizeH="0" baseline="0" noProof="0" smtClean="0">
              <a:ln w="19050">
                <a:solidFill>
                  <a:prstClr val="white"/>
                </a:solidFill>
              </a:ln>
              <a:solidFill>
                <a:srgbClr val="C00000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4000" b="1" i="0" u="none" strike="noStrike" kern="1200" cap="none" spc="0" normalizeH="0" baseline="0" noProof="0" smtClean="0">
              <a:ln w="19050">
                <a:solidFill>
                  <a:prstClr val="white"/>
                </a:solidFill>
              </a:ln>
              <a:solidFill>
                <a:srgbClr val="C00000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smtClean="0">
                <a:ln w="19050">
                  <a:solidFill>
                    <a:prstClr val="white"/>
                  </a:solidFill>
                </a:ln>
                <a:solidFill>
                  <a:srgbClr val="C00000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《</a:t>
            </a:r>
            <a:r>
              <a:rPr kumimoji="0" lang="zh-CN" altLang="en-US" sz="4000" b="1" i="0" u="none" strike="noStrike" kern="1200" cap="none" spc="0" normalizeH="0" baseline="0" noProof="0" smtClean="0">
                <a:ln w="19050">
                  <a:solidFill>
                    <a:prstClr val="white"/>
                  </a:solidFill>
                </a:ln>
                <a:solidFill>
                  <a:srgbClr val="C00000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日食</a:t>
            </a:r>
            <a:r>
              <a:rPr kumimoji="0" lang="en-US" altLang="zh-CN" sz="4000" b="1" i="0" u="none" strike="noStrike" kern="1200" cap="none" spc="0" normalizeH="0" baseline="0" noProof="0" smtClean="0">
                <a:ln w="19050">
                  <a:solidFill>
                    <a:prstClr val="white"/>
                  </a:solidFill>
                </a:ln>
                <a:solidFill>
                  <a:srgbClr val="C00000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》</a:t>
            </a:r>
            <a:endParaRPr kumimoji="0" lang="en-US" altLang="zh-CN" sz="4000" b="1" i="0" u="none" strike="noStrike" kern="1200" cap="none" spc="0" normalizeH="0" baseline="0" noProof="0" smtClean="0">
              <a:ln w="19050">
                <a:solidFill>
                  <a:prstClr val="white"/>
                </a:solidFill>
              </a:ln>
              <a:solidFill>
                <a:srgbClr val="C00000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4000" b="1" i="0" u="none" strike="noStrike" kern="1200" cap="none" spc="0" normalizeH="0" baseline="0" noProof="0" smtClean="0">
              <a:ln w="19050">
                <a:solidFill>
                  <a:prstClr val="white"/>
                </a:solidFill>
              </a:ln>
              <a:solidFill>
                <a:srgbClr val="C00000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smtClean="0">
                <a:ln w="19050">
                  <a:solidFill>
                    <a:prstClr val="white"/>
                  </a:solidFill>
                </a:ln>
                <a:solidFill>
                  <a:srgbClr val="C00000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                          </a:t>
            </a:r>
            <a:endParaRPr kumimoji="0" lang="zh-CN" altLang="en-US" sz="4000" b="1" i="0" u="none" strike="noStrike" kern="1200" cap="none" spc="0" normalizeH="0" baseline="0" noProof="0" smtClean="0">
              <a:ln w="19050">
                <a:solidFill>
                  <a:prstClr val="white"/>
                </a:solidFill>
              </a:ln>
              <a:solidFill>
                <a:srgbClr val="C00000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" name="把月球移到离地球较远的位置2">
            <a:hlinkClick action="ppaction://media"/>
          </p:cNvPr>
          <p:cNvPicPr>
            <a:picLocks noGrp="1" noChangeAspect="1"/>
          </p:cNvPicPr>
          <p:nvPr>
            <p:ph idx="1"/>
            <a:videoFile r:link="rId5"/>
            <p:custDataLst>
              <p:tags r:id="rId4"/>
            </p:custDataLst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2144453" y="584791"/>
            <a:ext cx="9923943" cy="5582092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7"/>
            </p:custDataLst>
          </p:nvPr>
        </p:nvSpPr>
        <p:spPr>
          <a:xfrm>
            <a:off x="382772" y="1733107"/>
            <a:ext cx="1382233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smtClean="0">
                <a:latin typeface="宋体" panose="02010600030101010101" pitchFamily="2" charset="-122"/>
                <a:ea typeface="宋体" panose="02010600030101010101" pitchFamily="2" charset="-122"/>
              </a:rPr>
              <a:t>距离地球较</a:t>
            </a:r>
            <a:r>
              <a:rPr lang="zh-CN" altLang="en-US" sz="44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远</a:t>
            </a:r>
            <a:r>
              <a:rPr lang="zh-CN" altLang="en-US" sz="4400" smtClean="0">
                <a:latin typeface="宋体" panose="02010600030101010101" pitchFamily="2" charset="-122"/>
                <a:ea typeface="宋体" panose="02010600030101010101" pitchFamily="2" charset="-122"/>
              </a:rPr>
              <a:t>的位置</a:t>
            </a:r>
            <a:endParaRPr lang="zh-CN" altLang="en-US" sz="4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任意多边形: 形状 23"/>
          <p:cNvSpPr/>
          <p:nvPr>
            <p:custDataLst>
              <p:tags r:id="rId3"/>
            </p:custDataLst>
          </p:nvPr>
        </p:nvSpPr>
        <p:spPr>
          <a:xfrm>
            <a:off x="0" y="6527868"/>
            <a:ext cx="12192000" cy="330131"/>
          </a:xfrm>
          <a:custGeom>
            <a:gdLst>
              <a:gd name="connsiteX0" fmla="*/ 6096000 w 12192000"/>
              <a:gd name="connsiteY0" fmla="*/ 0 h 5132848"/>
              <a:gd name="connsiteX1" fmla="*/ 12172941 w 12192000"/>
              <a:gd name="connsiteY1" fmla="*/ 2153591 h 5132848"/>
              <a:gd name="connsiteX2" fmla="*/ 12192000 w 12192000"/>
              <a:gd name="connsiteY2" fmla="*/ 2174457 h 5132848"/>
              <a:gd name="connsiteX3" fmla="*/ 12192000 w 12192000"/>
              <a:gd name="connsiteY3" fmla="*/ 5132848 h 5132848"/>
              <a:gd name="connsiteX4" fmla="*/ 0 w 12192000"/>
              <a:gd name="connsiteY4" fmla="*/ 5132848 h 5132848"/>
              <a:gd name="connsiteX5" fmla="*/ 0 w 12192000"/>
              <a:gd name="connsiteY5" fmla="*/ 2174457 h 5132848"/>
              <a:gd name="connsiteX6" fmla="*/ 19059 w 12192000"/>
              <a:gd name="connsiteY6" fmla="*/ 2153591 h 5132848"/>
              <a:gd name="connsiteX7" fmla="*/ 6096000 w 12192000"/>
              <a:gd name="connsiteY7" fmla="*/ 0 h 513284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5132848">
                <a:moveTo>
                  <a:pt x="6096000" y="0"/>
                </a:moveTo>
                <a:cubicBezTo>
                  <a:pt x="8671349" y="0"/>
                  <a:pt x="10926701" y="862463"/>
                  <a:pt x="12172941" y="2153591"/>
                </a:cubicBezTo>
                <a:lnTo>
                  <a:pt x="12192000" y="2174457"/>
                </a:lnTo>
                <a:lnTo>
                  <a:pt x="12192000" y="5132848"/>
                </a:lnTo>
                <a:lnTo>
                  <a:pt x="0" y="5132848"/>
                </a:lnTo>
                <a:lnTo>
                  <a:pt x="0" y="2174457"/>
                </a:lnTo>
                <a:lnTo>
                  <a:pt x="19059" y="2153591"/>
                </a:lnTo>
                <a:cubicBezTo>
                  <a:pt x="1265299" y="862463"/>
                  <a:pt x="3520651" y="0"/>
                  <a:pt x="6096000" y="0"/>
                </a:cubicBezTo>
                <a:close/>
              </a:path>
            </a:pathLst>
          </a:custGeom>
          <a:solidFill>
            <a:srgbClr val="C3B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5" name="图片 1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51" t="2939" b="22889"/>
          <a:stretch>
            <a:fillRect/>
          </a:stretch>
        </p:blipFill>
        <p:spPr>
          <a:xfrm>
            <a:off x="2957830" y="0"/>
            <a:ext cx="9247505" cy="6527800"/>
          </a:xfrm>
          <a:prstGeom prst="rect">
            <a:avLst/>
          </a:prstGeom>
        </p:spPr>
      </p:pic>
      <p:sp>
        <p:nvSpPr>
          <p:cNvPr id="17" name="矩形: 圆角 16"/>
          <p:cNvSpPr/>
          <p:nvPr>
            <p:custDataLst>
              <p:tags r:id="rId6"/>
            </p:custDataLst>
          </p:nvPr>
        </p:nvSpPr>
        <p:spPr>
          <a:xfrm>
            <a:off x="886581" y="1883811"/>
            <a:ext cx="1650652" cy="646986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 w="0"/>
                <a:solidFill>
                  <a:prstClr val="white"/>
                </a:solidFill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日</a:t>
            </a:r>
            <a:r>
              <a:rPr lang="zh-CN" altLang="en-US" sz="3200">
                <a:ln w="0"/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环</a:t>
            </a:r>
            <a:r>
              <a:rPr kumimoji="0" lang="zh-CN" altLang="en-US" sz="3200" b="0" i="0" u="none" strike="noStrike" kern="1200" cap="none" spc="0" normalizeH="0" baseline="0" noProof="0">
                <a:ln w="0"/>
                <a:solidFill>
                  <a:prstClr val="white"/>
                </a:solidFill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食</a:t>
            </a:r>
            <a:endParaRPr kumimoji="0" lang="zh-CN" altLang="en-US" sz="3200" b="0" i="0" u="none" strike="noStrike" kern="1200" cap="none" spc="0" normalizeH="0" baseline="0" noProof="0">
              <a:ln w="0"/>
              <a:solidFill>
                <a:prstClr val="white"/>
              </a:solidFill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任意多边形: 形状 23"/>
          <p:cNvSpPr/>
          <p:nvPr>
            <p:custDataLst>
              <p:tags r:id="rId3"/>
            </p:custDataLst>
          </p:nvPr>
        </p:nvSpPr>
        <p:spPr>
          <a:xfrm>
            <a:off x="0" y="6527868"/>
            <a:ext cx="12192000" cy="330131"/>
          </a:xfrm>
          <a:custGeom>
            <a:gdLst>
              <a:gd name="connsiteX0" fmla="*/ 6096000 w 12192000"/>
              <a:gd name="connsiteY0" fmla="*/ 0 h 5132848"/>
              <a:gd name="connsiteX1" fmla="*/ 12172941 w 12192000"/>
              <a:gd name="connsiteY1" fmla="*/ 2153591 h 5132848"/>
              <a:gd name="connsiteX2" fmla="*/ 12192000 w 12192000"/>
              <a:gd name="connsiteY2" fmla="*/ 2174457 h 5132848"/>
              <a:gd name="connsiteX3" fmla="*/ 12192000 w 12192000"/>
              <a:gd name="connsiteY3" fmla="*/ 5132848 h 5132848"/>
              <a:gd name="connsiteX4" fmla="*/ 0 w 12192000"/>
              <a:gd name="connsiteY4" fmla="*/ 5132848 h 5132848"/>
              <a:gd name="connsiteX5" fmla="*/ 0 w 12192000"/>
              <a:gd name="connsiteY5" fmla="*/ 2174457 h 5132848"/>
              <a:gd name="connsiteX6" fmla="*/ 19059 w 12192000"/>
              <a:gd name="connsiteY6" fmla="*/ 2153591 h 5132848"/>
              <a:gd name="connsiteX7" fmla="*/ 6096000 w 12192000"/>
              <a:gd name="connsiteY7" fmla="*/ 0 h 513284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5132848">
                <a:moveTo>
                  <a:pt x="6096000" y="0"/>
                </a:moveTo>
                <a:cubicBezTo>
                  <a:pt x="8671349" y="0"/>
                  <a:pt x="10926701" y="862463"/>
                  <a:pt x="12172941" y="2153591"/>
                </a:cubicBezTo>
                <a:lnTo>
                  <a:pt x="12192000" y="2174457"/>
                </a:lnTo>
                <a:lnTo>
                  <a:pt x="12192000" y="5132848"/>
                </a:lnTo>
                <a:lnTo>
                  <a:pt x="0" y="5132848"/>
                </a:lnTo>
                <a:lnTo>
                  <a:pt x="0" y="2174457"/>
                </a:lnTo>
                <a:lnTo>
                  <a:pt x="19059" y="2153591"/>
                </a:lnTo>
                <a:cubicBezTo>
                  <a:pt x="1265299" y="862463"/>
                  <a:pt x="3520651" y="0"/>
                  <a:pt x="6096000" y="0"/>
                </a:cubicBezTo>
                <a:close/>
              </a:path>
            </a:pathLst>
          </a:custGeom>
          <a:solidFill>
            <a:srgbClr val="C3B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矩形: 圆角 18"/>
          <p:cNvSpPr/>
          <p:nvPr>
            <p:custDataLst>
              <p:tags r:id="rId4"/>
            </p:custDataLst>
          </p:nvPr>
        </p:nvSpPr>
        <p:spPr>
          <a:xfrm>
            <a:off x="1366641" y="2873776"/>
            <a:ext cx="1650652" cy="646986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 w="0"/>
                <a:solidFill>
                  <a:prstClr val="white"/>
                </a:solidFill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日偏食</a:t>
            </a:r>
            <a:endParaRPr kumimoji="0" lang="zh-CN" altLang="en-US" sz="3200" b="0" i="0" u="none" strike="noStrike" kern="1200" cap="none" spc="0" normalizeH="0" baseline="0" noProof="0">
              <a:ln w="0"/>
              <a:solidFill>
                <a:prstClr val="white"/>
              </a:solidFill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9" r="35201" b="19870"/>
          <a:stretch>
            <a:fillRect/>
          </a:stretch>
        </p:blipFill>
        <p:spPr>
          <a:xfrm rot="10800000" flipH="1">
            <a:off x="3829050" y="281305"/>
            <a:ext cx="7472680" cy="6073775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任意多边形: 形状 23"/>
          <p:cNvSpPr/>
          <p:nvPr>
            <p:custDataLst>
              <p:tags r:id="rId3"/>
            </p:custDataLst>
          </p:nvPr>
        </p:nvSpPr>
        <p:spPr>
          <a:xfrm>
            <a:off x="0" y="6527868"/>
            <a:ext cx="12192000" cy="330131"/>
          </a:xfrm>
          <a:custGeom>
            <a:gdLst>
              <a:gd name="connsiteX0" fmla="*/ 6096000 w 12192000"/>
              <a:gd name="connsiteY0" fmla="*/ 0 h 5132848"/>
              <a:gd name="connsiteX1" fmla="*/ 12172941 w 12192000"/>
              <a:gd name="connsiteY1" fmla="*/ 2153591 h 5132848"/>
              <a:gd name="connsiteX2" fmla="*/ 12192000 w 12192000"/>
              <a:gd name="connsiteY2" fmla="*/ 2174457 h 5132848"/>
              <a:gd name="connsiteX3" fmla="*/ 12192000 w 12192000"/>
              <a:gd name="connsiteY3" fmla="*/ 5132848 h 5132848"/>
              <a:gd name="connsiteX4" fmla="*/ 0 w 12192000"/>
              <a:gd name="connsiteY4" fmla="*/ 5132848 h 5132848"/>
              <a:gd name="connsiteX5" fmla="*/ 0 w 12192000"/>
              <a:gd name="connsiteY5" fmla="*/ 2174457 h 5132848"/>
              <a:gd name="connsiteX6" fmla="*/ 19059 w 12192000"/>
              <a:gd name="connsiteY6" fmla="*/ 2153591 h 5132848"/>
              <a:gd name="connsiteX7" fmla="*/ 6096000 w 12192000"/>
              <a:gd name="connsiteY7" fmla="*/ 0 h 513284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5132848">
                <a:moveTo>
                  <a:pt x="6096000" y="0"/>
                </a:moveTo>
                <a:cubicBezTo>
                  <a:pt x="8671349" y="0"/>
                  <a:pt x="10926701" y="862463"/>
                  <a:pt x="12172941" y="2153591"/>
                </a:cubicBezTo>
                <a:lnTo>
                  <a:pt x="12192000" y="2174457"/>
                </a:lnTo>
                <a:lnTo>
                  <a:pt x="12192000" y="5132848"/>
                </a:lnTo>
                <a:lnTo>
                  <a:pt x="0" y="5132848"/>
                </a:lnTo>
                <a:lnTo>
                  <a:pt x="0" y="2174457"/>
                </a:lnTo>
                <a:lnTo>
                  <a:pt x="19059" y="2153591"/>
                </a:lnTo>
                <a:cubicBezTo>
                  <a:pt x="1265299" y="862463"/>
                  <a:pt x="3520651" y="0"/>
                  <a:pt x="6096000" y="0"/>
                </a:cubicBezTo>
                <a:close/>
              </a:path>
            </a:pathLst>
          </a:custGeom>
          <a:solidFill>
            <a:srgbClr val="C3B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>
            <p:custDataLst>
              <p:tags r:id="rId4"/>
            </p:custDataLst>
          </p:nvPr>
        </p:nvSpPr>
        <p:spPr>
          <a:xfrm rot="9000000">
            <a:off x="323660" y="280159"/>
            <a:ext cx="333523" cy="333523"/>
          </a:xfrm>
          <a:prstGeom prst="ellipse">
            <a:avLst/>
          </a:prstGeom>
          <a:solidFill>
            <a:srgbClr val="A499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Freeform 11"/>
          <p:cNvSpPr/>
          <p:nvPr>
            <p:custDataLst>
              <p:tags r:id="rId5"/>
            </p:custDataLst>
          </p:nvPr>
        </p:nvSpPr>
        <p:spPr bwMode="auto">
          <a:xfrm rot="19192412">
            <a:off x="432112" y="531080"/>
            <a:ext cx="359291" cy="120760"/>
          </a:xfrm>
          <a:custGeom>
            <a:gdLst>
              <a:gd name="T0" fmla="*/ 3 w 899"/>
              <a:gd name="T1" fmla="*/ 53 h 302"/>
              <a:gd name="T2" fmla="*/ 17 w 899"/>
              <a:gd name="T3" fmla="*/ 15 h 302"/>
              <a:gd name="T4" fmla="*/ 73 w 899"/>
              <a:gd name="T5" fmla="*/ 20 h 302"/>
              <a:gd name="T6" fmla="*/ 256 w 899"/>
              <a:gd name="T7" fmla="*/ 156 h 302"/>
              <a:gd name="T8" fmla="*/ 362 w 899"/>
              <a:gd name="T9" fmla="*/ 188 h 302"/>
              <a:gd name="T10" fmla="*/ 806 w 899"/>
              <a:gd name="T11" fmla="*/ 50 h 302"/>
              <a:gd name="T12" fmla="*/ 825 w 899"/>
              <a:gd name="T13" fmla="*/ 30 h 302"/>
              <a:gd name="T14" fmla="*/ 881 w 899"/>
              <a:gd name="T15" fmla="*/ 27 h 302"/>
              <a:gd name="T16" fmla="*/ 885 w 899"/>
              <a:gd name="T17" fmla="*/ 83 h 302"/>
              <a:gd name="T18" fmla="*/ 862 w 899"/>
              <a:gd name="T19" fmla="*/ 107 h 302"/>
              <a:gd name="T20" fmla="*/ 347 w 899"/>
              <a:gd name="T21" fmla="*/ 267 h 302"/>
              <a:gd name="T22" fmla="*/ 224 w 899"/>
              <a:gd name="T23" fmla="*/ 229 h 302"/>
              <a:gd name="T24" fmla="*/ 12 w 899"/>
              <a:gd name="T25" fmla="*/ 71 h 302"/>
              <a:gd name="T26" fmla="*/ 3 w 899"/>
              <a:gd name="T27" fmla="*/ 53 h 30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99" h="302">
                <a:moveTo>
                  <a:pt x="3" y="53"/>
                </a:moveTo>
                <a:cubicBezTo>
                  <a:pt x="0" y="39"/>
                  <a:pt x="5" y="24"/>
                  <a:pt x="17" y="15"/>
                </a:cubicBezTo>
                <a:cubicBezTo>
                  <a:pt x="34" y="0"/>
                  <a:pt x="59" y="3"/>
                  <a:pt x="73" y="20"/>
                </a:cubicBezTo>
                <a:cubicBezTo>
                  <a:pt x="122" y="78"/>
                  <a:pt x="185" y="126"/>
                  <a:pt x="256" y="156"/>
                </a:cubicBezTo>
                <a:cubicBezTo>
                  <a:pt x="289" y="171"/>
                  <a:pt x="325" y="182"/>
                  <a:pt x="362" y="188"/>
                </a:cubicBezTo>
                <a:cubicBezTo>
                  <a:pt x="524" y="219"/>
                  <a:pt x="690" y="167"/>
                  <a:pt x="806" y="50"/>
                </a:cubicBezTo>
                <a:cubicBezTo>
                  <a:pt x="812" y="44"/>
                  <a:pt x="819" y="37"/>
                  <a:pt x="825" y="30"/>
                </a:cubicBezTo>
                <a:cubicBezTo>
                  <a:pt x="839" y="13"/>
                  <a:pt x="865" y="12"/>
                  <a:pt x="881" y="27"/>
                </a:cubicBezTo>
                <a:cubicBezTo>
                  <a:pt x="898" y="41"/>
                  <a:pt x="899" y="67"/>
                  <a:pt x="885" y="83"/>
                </a:cubicBezTo>
                <a:cubicBezTo>
                  <a:pt x="877" y="91"/>
                  <a:pt x="870" y="99"/>
                  <a:pt x="862" y="107"/>
                </a:cubicBezTo>
                <a:cubicBezTo>
                  <a:pt x="728" y="242"/>
                  <a:pt x="535" y="302"/>
                  <a:pt x="347" y="267"/>
                </a:cubicBezTo>
                <a:cubicBezTo>
                  <a:pt x="305" y="259"/>
                  <a:pt x="263" y="246"/>
                  <a:pt x="224" y="229"/>
                </a:cubicBezTo>
                <a:cubicBezTo>
                  <a:pt x="142" y="194"/>
                  <a:pt x="69" y="139"/>
                  <a:pt x="12" y="71"/>
                </a:cubicBezTo>
                <a:cubicBezTo>
                  <a:pt x="7" y="66"/>
                  <a:pt x="5" y="60"/>
                  <a:pt x="3" y="53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TextBox 28"/>
          <p:cNvSpPr txBox="1"/>
          <p:nvPr>
            <p:custDataLst>
              <p:tags r:id="rId6"/>
            </p:custDataLst>
          </p:nvPr>
        </p:nvSpPr>
        <p:spPr>
          <a:xfrm>
            <a:off x="1521581" y="316805"/>
            <a:ext cx="1226905" cy="36933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lt"/>
              </a:rPr>
              <a:t> 拓  展</a:t>
            </a:r>
            <a:endParaRPr lang="zh-CN" altLang="en-US" sz="24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lt"/>
            </a:endParaRPr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755" y="772160"/>
            <a:ext cx="10989945" cy="57080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图片 18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>
            <a:clrChange>
              <a:clrFrom>
                <a:srgbClr val="030000">
                  <a:alpha val="100000"/>
                </a:srgbClr>
              </a:clrFrom>
              <a:clrTo>
                <a:srgbClr val="030000">
                  <a:alpha val="100000"/>
                  <a:alpha val="0"/>
                </a:srgbClr>
              </a:clrTo>
            </a:clrChange>
          </a:blip>
          <a:srcRect l="21358" t="12507" r="22577" b="12749"/>
          <a:stretch>
            <a:fillRect/>
          </a:stretch>
        </p:blipFill>
        <p:spPr>
          <a:xfrm>
            <a:off x="-4426585" y="-3299460"/>
            <a:ext cx="7533640" cy="7781290"/>
          </a:xfrm>
          <a:prstGeom prst="ellipse">
            <a:avLst/>
          </a:prstGeom>
        </p:spPr>
      </p:pic>
      <p:pic>
        <p:nvPicPr>
          <p:cNvPr id="21" name="图片 20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/>
          <a:srcRect l="17493" t="17360" r="16733" b="17407"/>
          <a:stretch>
            <a:fillRect/>
          </a:stretch>
        </p:blipFill>
        <p:spPr>
          <a:xfrm>
            <a:off x="10133734" y="2976548"/>
            <a:ext cx="649356" cy="644211"/>
          </a:xfrm>
          <a:prstGeom prst="ellipse">
            <a:avLst/>
          </a:prstGeom>
        </p:spPr>
      </p:pic>
      <p:pic>
        <p:nvPicPr>
          <p:cNvPr id="22" name="图片 21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3"/>
          <a:srcRect l="14753" t="2033" r="12354" b="2033"/>
          <a:stretch>
            <a:fillRect/>
          </a:stretch>
        </p:blipFill>
        <p:spPr>
          <a:xfrm rot="3979689">
            <a:off x="9809212" y="3186157"/>
            <a:ext cx="233254" cy="230390"/>
          </a:xfrm>
          <a:prstGeom prst="ellipse">
            <a:avLst/>
          </a:prstGeom>
        </p:spPr>
      </p:pic>
      <p:sp>
        <p:nvSpPr>
          <p:cNvPr id="25" name="矩形 24"/>
          <p:cNvSpPr/>
          <p:nvPr>
            <p:custDataLst>
              <p:tags r:id="rId15"/>
            </p:custDataLst>
          </p:nvPr>
        </p:nvSpPr>
        <p:spPr>
          <a:xfrm>
            <a:off x="2058035" y="2994025"/>
            <a:ext cx="8394065" cy="4603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 w="0"/>
                <a:solidFill>
                  <a:prstClr val="white"/>
                </a:solidFill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kumimoji="0" lang="zh-CN" altLang="en-US" sz="2400" b="0" i="0" u="none" strike="noStrike" kern="1200" cap="none" spc="0" normalizeH="0" baseline="0" noProof="0">
                <a:ln w="0"/>
                <a:solidFill>
                  <a:srgbClr val="FF0000"/>
                </a:solidFill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平均距离约</a:t>
            </a:r>
            <a:r>
              <a:rPr kumimoji="0" lang="en-US" altLang="zh-CN" sz="2400" b="0" i="0" u="none" strike="noStrike" kern="1200" cap="none" spc="0" normalizeH="0" baseline="0" noProof="0">
                <a:ln w="0"/>
                <a:solidFill>
                  <a:srgbClr val="FF0000"/>
                </a:solidFill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15000</a:t>
            </a:r>
            <a:r>
              <a:rPr kumimoji="0" lang="zh-CN" altLang="en-US" sz="2400" b="0" i="0" u="none" strike="noStrike" kern="1200" cap="none" spc="0" normalizeH="0" baseline="0" noProof="0">
                <a:ln w="0"/>
                <a:solidFill>
                  <a:srgbClr val="FF0000"/>
                </a:solidFill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万千米</a:t>
            </a:r>
            <a:r>
              <a:rPr kumimoji="0" lang="en-US" altLang="zh-CN" sz="2400" b="0" i="0" u="none" strike="noStrike" kern="1200" cap="none" spc="0" normalizeH="0" baseline="0" noProof="0">
                <a:ln w="0"/>
                <a:solidFill>
                  <a:srgbClr val="FF0000"/>
                </a:solidFill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kumimoji="0" lang="en-US" altLang="zh-CN" sz="2400" b="0" i="0" u="none" strike="noStrike" kern="1200" cap="none" spc="0" normalizeH="0" baseline="0" noProof="0">
                <a:ln w="0"/>
                <a:solidFill>
                  <a:prstClr val="white"/>
                </a:solidFill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—----—------------------ </a:t>
            </a:r>
            <a:endParaRPr kumimoji="0" lang="zh-CN" altLang="en-US" sz="2400" b="0" i="0" u="none" strike="noStrike" kern="1200" cap="none" spc="0" normalizeH="0" baseline="0" noProof="0">
              <a:ln w="0"/>
              <a:solidFill>
                <a:prstClr val="white"/>
              </a:solidFill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2" name="组合 11"/>
          <p:cNvGrpSpPr/>
          <p:nvPr>
            <p:custDataLst>
              <p:tags r:id="rId16"/>
            </p:custDataLst>
          </p:nvPr>
        </p:nvGrpSpPr>
        <p:grpSpPr>
          <a:xfrm>
            <a:off x="8318500" y="3505835"/>
            <a:ext cx="1962150" cy="1694180"/>
            <a:chOff x="13100" y="5521"/>
            <a:chExt cx="3090" cy="2668"/>
          </a:xfrm>
        </p:grpSpPr>
        <p:sp>
          <p:nvSpPr>
            <p:cNvPr id="26" name="矩形 25"/>
            <p:cNvSpPr/>
            <p:nvPr>
              <p:custDataLst>
                <p:tags r:id="rId17"/>
              </p:custDataLst>
            </p:nvPr>
          </p:nvSpPr>
          <p:spPr>
            <a:xfrm>
              <a:off x="13100" y="6883"/>
              <a:ext cx="3091" cy="130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>
                  <a:ln w="0"/>
                  <a:solidFill>
                    <a:srgbClr val="FF0000"/>
                  </a:solidFill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</a:rPr>
                <a:t>平均距离约</a:t>
              </a:r>
              <a:endParaRPr kumimoji="0" lang="en-US" altLang="zh-CN" sz="2400" b="0" i="0" u="none" strike="noStrike" kern="1200" cap="none" spc="0" normalizeH="0" baseline="0" noProof="0">
                <a:ln w="0"/>
                <a:solidFill>
                  <a:srgbClr val="FF0000"/>
                </a:solidFill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1200" cap="none" spc="0" normalizeH="0" baseline="0" noProof="0">
                  <a:ln w="0"/>
                  <a:solidFill>
                    <a:srgbClr val="FF0000"/>
                  </a:solidFill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</a:rPr>
                <a:t>38</a:t>
              </a:r>
              <a:r>
                <a:rPr kumimoji="0" lang="zh-CN" altLang="en-US" sz="2400" b="0" i="0" u="none" strike="noStrike" kern="1200" cap="none" spc="0" normalizeH="0" baseline="0" noProof="0">
                  <a:ln w="0"/>
                  <a:solidFill>
                    <a:srgbClr val="FF0000"/>
                  </a:solidFill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</a:rPr>
                <a:t>万千米</a:t>
              </a:r>
              <a:endParaRPr kumimoji="0" lang="zh-CN" altLang="en-US" sz="2400" b="0" i="0" u="none" strike="noStrike" kern="1200" cap="none" spc="0" normalizeH="0" baseline="0" noProof="0">
                <a:ln w="0"/>
                <a:solidFill>
                  <a:srgbClr val="FF0000"/>
                </a:solidFill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2" name="直接箭头连接符 1"/>
            <p:cNvCxnSpPr/>
            <p:nvPr>
              <p:custDataLst>
                <p:tags r:id="rId18"/>
              </p:custDataLst>
            </p:nvPr>
          </p:nvCxnSpPr>
          <p:spPr>
            <a:xfrm flipV="1">
              <a:off x="15352" y="5521"/>
              <a:ext cx="458" cy="1281"/>
            </a:xfrm>
            <a:prstGeom prst="straightConnector1">
              <a:avLst/>
            </a:prstGeom>
            <a:ln>
              <a:tailEnd type="arrow" w="med" len="med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3" name="文本框 2"/>
          <p:cNvSpPr txBox="1"/>
          <p:nvPr>
            <p:custDataLst>
              <p:tags r:id="rId19"/>
            </p:custDataLst>
          </p:nvPr>
        </p:nvSpPr>
        <p:spPr>
          <a:xfrm>
            <a:off x="2058035" y="4162425"/>
            <a:ext cx="574294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200" noProof="0">
                <a:ln w="0"/>
                <a:solidFill>
                  <a:prstClr val="white"/>
                </a:solidFill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日地间的平均距离比月地间的平均距离远了约400倍。</a:t>
            </a:r>
            <a:endParaRPr kumimoji="0" lang="zh-CN" altLang="en-US" sz="3600" b="0" i="0" u="none" strike="noStrike" kern="1200" cap="none" spc="200" normalizeH="0" noProof="0">
              <a:ln w="0"/>
              <a:solidFill>
                <a:prstClr val="white"/>
              </a:solidFill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3600"/>
          </a:p>
        </p:txBody>
      </p:sp>
      <p:sp>
        <p:nvSpPr>
          <p:cNvPr id="10" name="文本框 9"/>
          <p:cNvSpPr txBox="1"/>
          <p:nvPr>
            <p:custDataLst>
              <p:tags r:id="rId20"/>
            </p:custDataLst>
          </p:nvPr>
        </p:nvSpPr>
        <p:spPr>
          <a:xfrm>
            <a:off x="3515995" y="1413510"/>
            <a:ext cx="676465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200" noProof="0">
                <a:ln w="0"/>
                <a:solidFill>
                  <a:prstClr val="white"/>
                </a:solidFill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太阳的直径大约是月球的400倍。</a:t>
            </a:r>
            <a:endParaRPr kumimoji="0" lang="zh-CN" altLang="en-US" sz="3600" b="0" i="0" u="none" strike="noStrike" kern="1200" cap="none" spc="200" normalizeH="0" noProof="0">
              <a:ln w="0"/>
              <a:solidFill>
                <a:prstClr val="white"/>
              </a:solidFill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3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任意多边形: 形状 23"/>
          <p:cNvSpPr/>
          <p:nvPr>
            <p:custDataLst>
              <p:tags r:id="rId3"/>
            </p:custDataLst>
          </p:nvPr>
        </p:nvSpPr>
        <p:spPr>
          <a:xfrm>
            <a:off x="0" y="6527868"/>
            <a:ext cx="12192000" cy="330131"/>
          </a:xfrm>
          <a:custGeom>
            <a:gdLst>
              <a:gd name="connsiteX0" fmla="*/ 6096000 w 12192000"/>
              <a:gd name="connsiteY0" fmla="*/ 0 h 5132848"/>
              <a:gd name="connsiteX1" fmla="*/ 12172941 w 12192000"/>
              <a:gd name="connsiteY1" fmla="*/ 2153591 h 5132848"/>
              <a:gd name="connsiteX2" fmla="*/ 12192000 w 12192000"/>
              <a:gd name="connsiteY2" fmla="*/ 2174457 h 5132848"/>
              <a:gd name="connsiteX3" fmla="*/ 12192000 w 12192000"/>
              <a:gd name="connsiteY3" fmla="*/ 5132848 h 5132848"/>
              <a:gd name="connsiteX4" fmla="*/ 0 w 12192000"/>
              <a:gd name="connsiteY4" fmla="*/ 5132848 h 5132848"/>
              <a:gd name="connsiteX5" fmla="*/ 0 w 12192000"/>
              <a:gd name="connsiteY5" fmla="*/ 2174457 h 5132848"/>
              <a:gd name="connsiteX6" fmla="*/ 19059 w 12192000"/>
              <a:gd name="connsiteY6" fmla="*/ 2153591 h 5132848"/>
              <a:gd name="connsiteX7" fmla="*/ 6096000 w 12192000"/>
              <a:gd name="connsiteY7" fmla="*/ 0 h 513284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5132848">
                <a:moveTo>
                  <a:pt x="6096000" y="0"/>
                </a:moveTo>
                <a:cubicBezTo>
                  <a:pt x="8671349" y="0"/>
                  <a:pt x="10926701" y="862463"/>
                  <a:pt x="12172941" y="2153591"/>
                </a:cubicBezTo>
                <a:lnTo>
                  <a:pt x="12192000" y="2174457"/>
                </a:lnTo>
                <a:lnTo>
                  <a:pt x="12192000" y="5132848"/>
                </a:lnTo>
                <a:lnTo>
                  <a:pt x="0" y="5132848"/>
                </a:lnTo>
                <a:lnTo>
                  <a:pt x="0" y="2174457"/>
                </a:lnTo>
                <a:lnTo>
                  <a:pt x="19059" y="2153591"/>
                </a:lnTo>
                <a:cubicBezTo>
                  <a:pt x="1265299" y="862463"/>
                  <a:pt x="3520651" y="0"/>
                  <a:pt x="6096000" y="0"/>
                </a:cubicBezTo>
                <a:close/>
              </a:path>
            </a:pathLst>
          </a:custGeom>
          <a:solidFill>
            <a:srgbClr val="C3B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>
            <p:custDataLst>
              <p:tags r:id="rId4"/>
            </p:custDataLst>
          </p:nvPr>
        </p:nvSpPr>
        <p:spPr>
          <a:xfrm rot="9000000">
            <a:off x="323660" y="280159"/>
            <a:ext cx="333523" cy="333523"/>
          </a:xfrm>
          <a:prstGeom prst="ellipse">
            <a:avLst/>
          </a:prstGeom>
          <a:solidFill>
            <a:srgbClr val="A499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Freeform 11"/>
          <p:cNvSpPr/>
          <p:nvPr>
            <p:custDataLst>
              <p:tags r:id="rId5"/>
            </p:custDataLst>
          </p:nvPr>
        </p:nvSpPr>
        <p:spPr bwMode="auto">
          <a:xfrm rot="19192412">
            <a:off x="432112" y="531080"/>
            <a:ext cx="359291" cy="120760"/>
          </a:xfrm>
          <a:custGeom>
            <a:gdLst>
              <a:gd name="T0" fmla="*/ 3 w 899"/>
              <a:gd name="T1" fmla="*/ 53 h 302"/>
              <a:gd name="T2" fmla="*/ 17 w 899"/>
              <a:gd name="T3" fmla="*/ 15 h 302"/>
              <a:gd name="T4" fmla="*/ 73 w 899"/>
              <a:gd name="T5" fmla="*/ 20 h 302"/>
              <a:gd name="T6" fmla="*/ 256 w 899"/>
              <a:gd name="T7" fmla="*/ 156 h 302"/>
              <a:gd name="T8" fmla="*/ 362 w 899"/>
              <a:gd name="T9" fmla="*/ 188 h 302"/>
              <a:gd name="T10" fmla="*/ 806 w 899"/>
              <a:gd name="T11" fmla="*/ 50 h 302"/>
              <a:gd name="T12" fmla="*/ 825 w 899"/>
              <a:gd name="T13" fmla="*/ 30 h 302"/>
              <a:gd name="T14" fmla="*/ 881 w 899"/>
              <a:gd name="T15" fmla="*/ 27 h 302"/>
              <a:gd name="T16" fmla="*/ 885 w 899"/>
              <a:gd name="T17" fmla="*/ 83 h 302"/>
              <a:gd name="T18" fmla="*/ 862 w 899"/>
              <a:gd name="T19" fmla="*/ 107 h 302"/>
              <a:gd name="T20" fmla="*/ 347 w 899"/>
              <a:gd name="T21" fmla="*/ 267 h 302"/>
              <a:gd name="T22" fmla="*/ 224 w 899"/>
              <a:gd name="T23" fmla="*/ 229 h 302"/>
              <a:gd name="T24" fmla="*/ 12 w 899"/>
              <a:gd name="T25" fmla="*/ 71 h 302"/>
              <a:gd name="T26" fmla="*/ 3 w 899"/>
              <a:gd name="T27" fmla="*/ 53 h 30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99" h="302">
                <a:moveTo>
                  <a:pt x="3" y="53"/>
                </a:moveTo>
                <a:cubicBezTo>
                  <a:pt x="0" y="39"/>
                  <a:pt x="5" y="24"/>
                  <a:pt x="17" y="15"/>
                </a:cubicBezTo>
                <a:cubicBezTo>
                  <a:pt x="34" y="0"/>
                  <a:pt x="59" y="3"/>
                  <a:pt x="73" y="20"/>
                </a:cubicBezTo>
                <a:cubicBezTo>
                  <a:pt x="122" y="78"/>
                  <a:pt x="185" y="126"/>
                  <a:pt x="256" y="156"/>
                </a:cubicBezTo>
                <a:cubicBezTo>
                  <a:pt x="289" y="171"/>
                  <a:pt x="325" y="182"/>
                  <a:pt x="362" y="188"/>
                </a:cubicBezTo>
                <a:cubicBezTo>
                  <a:pt x="524" y="219"/>
                  <a:pt x="690" y="167"/>
                  <a:pt x="806" y="50"/>
                </a:cubicBezTo>
                <a:cubicBezTo>
                  <a:pt x="812" y="44"/>
                  <a:pt x="819" y="37"/>
                  <a:pt x="825" y="30"/>
                </a:cubicBezTo>
                <a:cubicBezTo>
                  <a:pt x="839" y="13"/>
                  <a:pt x="865" y="12"/>
                  <a:pt x="881" y="27"/>
                </a:cubicBezTo>
                <a:cubicBezTo>
                  <a:pt x="898" y="41"/>
                  <a:pt x="899" y="67"/>
                  <a:pt x="885" y="83"/>
                </a:cubicBezTo>
                <a:cubicBezTo>
                  <a:pt x="877" y="91"/>
                  <a:pt x="870" y="99"/>
                  <a:pt x="862" y="107"/>
                </a:cubicBezTo>
                <a:cubicBezTo>
                  <a:pt x="728" y="242"/>
                  <a:pt x="535" y="302"/>
                  <a:pt x="347" y="267"/>
                </a:cubicBezTo>
                <a:cubicBezTo>
                  <a:pt x="305" y="259"/>
                  <a:pt x="263" y="246"/>
                  <a:pt x="224" y="229"/>
                </a:cubicBezTo>
                <a:cubicBezTo>
                  <a:pt x="142" y="194"/>
                  <a:pt x="69" y="139"/>
                  <a:pt x="12" y="71"/>
                </a:cubicBezTo>
                <a:cubicBezTo>
                  <a:pt x="7" y="66"/>
                  <a:pt x="5" y="60"/>
                  <a:pt x="3" y="53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Oval 8"/>
          <p:cNvSpPr/>
          <p:nvPr>
            <p:custDataLst>
              <p:tags r:id="rId6"/>
            </p:custDataLst>
          </p:nvPr>
        </p:nvSpPr>
        <p:spPr>
          <a:xfrm>
            <a:off x="11119661" y="105325"/>
            <a:ext cx="769461" cy="769459"/>
          </a:xfrm>
          <a:prstGeom prst="ellipse">
            <a:avLst/>
          </a:prstGeom>
          <a:solidFill>
            <a:srgbClr val="FFF2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8" name="Oval 8"/>
          <p:cNvSpPr/>
          <p:nvPr>
            <p:custDataLst>
              <p:tags r:id="rId7"/>
            </p:custDataLst>
          </p:nvPr>
        </p:nvSpPr>
        <p:spPr>
          <a:xfrm>
            <a:off x="608343" y="5861247"/>
            <a:ext cx="352551" cy="352550"/>
          </a:xfrm>
          <a:prstGeom prst="ellipse">
            <a:avLst/>
          </a:prstGeom>
          <a:solidFill>
            <a:srgbClr val="C3B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9" name="圆角矩形 12"/>
          <p:cNvSpPr/>
          <p:nvPr>
            <p:custDataLst>
              <p:tags r:id="rId8"/>
            </p:custDataLst>
          </p:nvPr>
        </p:nvSpPr>
        <p:spPr>
          <a:xfrm>
            <a:off x="960894" y="273671"/>
            <a:ext cx="2264643" cy="455601"/>
          </a:xfrm>
          <a:prstGeom prst="roundRect">
            <a:avLst>
              <a:gd name="adj" fmla="val 50000"/>
            </a:avLst>
          </a:prstGeom>
          <a:solidFill>
            <a:srgbClr val="A499D3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TextBox 28"/>
          <p:cNvSpPr txBox="1"/>
          <p:nvPr>
            <p:custDataLst>
              <p:tags r:id="rId9"/>
            </p:custDataLst>
          </p:nvPr>
        </p:nvSpPr>
        <p:spPr>
          <a:xfrm>
            <a:off x="1521581" y="316805"/>
            <a:ext cx="1226905" cy="36933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lt"/>
              </a:rPr>
              <a:t> 研  讨</a:t>
            </a:r>
            <a:endParaRPr lang="zh-CN" altLang="en-US" sz="24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lt"/>
            </a:endParaRPr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2114" y="875275"/>
            <a:ext cx="10147145" cy="57077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rcRect l="14753" t="2033" r="12354" b="2033"/>
          <a:stretch>
            <a:fillRect/>
          </a:stretch>
        </p:blipFill>
        <p:spPr>
          <a:xfrm rot="619688">
            <a:off x="10792486" y="2467196"/>
            <a:ext cx="360000" cy="355579"/>
          </a:xfrm>
          <a:prstGeom prst="ellipse">
            <a:avLst/>
          </a:prstGeom>
        </p:spPr>
      </p:pic>
      <p:sp>
        <p:nvSpPr>
          <p:cNvPr id="18" name="矩形 17"/>
          <p:cNvSpPr/>
          <p:nvPr>
            <p:custDataLst>
              <p:tags r:id="rId14"/>
            </p:custDataLst>
          </p:nvPr>
        </p:nvSpPr>
        <p:spPr>
          <a:xfrm>
            <a:off x="4181475" y="4643755"/>
            <a:ext cx="5121910" cy="9220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0" i="0" u="none" strike="noStrike" kern="1200" cap="none" spc="200" normalizeH="0" noProof="0">
                <a:ln w="0"/>
                <a:solidFill>
                  <a:prstClr val="white"/>
                </a:solidFill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惊人的巧合</a:t>
            </a:r>
            <a:endParaRPr kumimoji="0" lang="zh-CN" altLang="en-US" sz="5400" b="0" i="0" u="none" strike="noStrike" kern="1200" cap="none" spc="200" normalizeH="0" noProof="0">
              <a:ln w="0"/>
              <a:solidFill>
                <a:prstClr val="white"/>
              </a:solidFill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5">
            <a:clrChange>
              <a:clrFrom>
                <a:srgbClr val="030000">
                  <a:alpha val="100000"/>
                </a:srgbClr>
              </a:clrFrom>
              <a:clrTo>
                <a:srgbClr val="030000">
                  <a:alpha val="100000"/>
                  <a:alpha val="0"/>
                </a:srgbClr>
              </a:clrTo>
            </a:clrChange>
          </a:blip>
          <a:srcRect l="21358" t="12507" r="22577" b="12749"/>
          <a:stretch>
            <a:fillRect/>
          </a:stretch>
        </p:blipFill>
        <p:spPr>
          <a:xfrm>
            <a:off x="-3888828" y="-3096617"/>
            <a:ext cx="7200000" cy="7200800"/>
          </a:xfrm>
          <a:prstGeom prst="ellipse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path" presetSubtype="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06 -2.96296E-06 L -0.33255 -0.00046" pathEditMode="relative" rAng="0" ptsTypes="AA">
                                      <p:cBhvr>
                                        <p:cTn id="11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628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mph" presetSubtype="0" decel="4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5000" fill="hold"/>
                                        <p:tgtEl>
                                          <p:spTgt spid="20"/>
                                        </p:tgtEl>
                                      </p:cBhvr>
                                      <p:by x="5300" y="53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42" presetClass="path" presetSubtype="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06 3.7037E-07 L 0.49636 0.40162" pathEditMode="relative" rAng="0" ptsTypes="AA">
                                      <p:cBhvr>
                                        <p:cTn id="17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818" y="200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任意多边形: 形状 23"/>
          <p:cNvSpPr/>
          <p:nvPr>
            <p:custDataLst>
              <p:tags r:id="rId3"/>
            </p:custDataLst>
          </p:nvPr>
        </p:nvSpPr>
        <p:spPr>
          <a:xfrm>
            <a:off x="0" y="6527868"/>
            <a:ext cx="12192000" cy="330131"/>
          </a:xfrm>
          <a:custGeom>
            <a:gdLst>
              <a:gd name="connsiteX0" fmla="*/ 6096000 w 12192000"/>
              <a:gd name="connsiteY0" fmla="*/ 0 h 5132848"/>
              <a:gd name="connsiteX1" fmla="*/ 12172941 w 12192000"/>
              <a:gd name="connsiteY1" fmla="*/ 2153591 h 5132848"/>
              <a:gd name="connsiteX2" fmla="*/ 12192000 w 12192000"/>
              <a:gd name="connsiteY2" fmla="*/ 2174457 h 5132848"/>
              <a:gd name="connsiteX3" fmla="*/ 12192000 w 12192000"/>
              <a:gd name="connsiteY3" fmla="*/ 5132848 h 5132848"/>
              <a:gd name="connsiteX4" fmla="*/ 0 w 12192000"/>
              <a:gd name="connsiteY4" fmla="*/ 5132848 h 5132848"/>
              <a:gd name="connsiteX5" fmla="*/ 0 w 12192000"/>
              <a:gd name="connsiteY5" fmla="*/ 2174457 h 5132848"/>
              <a:gd name="connsiteX6" fmla="*/ 19059 w 12192000"/>
              <a:gd name="connsiteY6" fmla="*/ 2153591 h 5132848"/>
              <a:gd name="connsiteX7" fmla="*/ 6096000 w 12192000"/>
              <a:gd name="connsiteY7" fmla="*/ 0 h 513284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5132848">
                <a:moveTo>
                  <a:pt x="6096000" y="0"/>
                </a:moveTo>
                <a:cubicBezTo>
                  <a:pt x="8671349" y="0"/>
                  <a:pt x="10926701" y="862463"/>
                  <a:pt x="12172941" y="2153591"/>
                </a:cubicBezTo>
                <a:lnTo>
                  <a:pt x="12192000" y="2174457"/>
                </a:lnTo>
                <a:lnTo>
                  <a:pt x="12192000" y="5132848"/>
                </a:lnTo>
                <a:lnTo>
                  <a:pt x="0" y="5132848"/>
                </a:lnTo>
                <a:lnTo>
                  <a:pt x="0" y="2174457"/>
                </a:lnTo>
                <a:lnTo>
                  <a:pt x="19059" y="2153591"/>
                </a:lnTo>
                <a:cubicBezTo>
                  <a:pt x="1265299" y="862463"/>
                  <a:pt x="3520651" y="0"/>
                  <a:pt x="6096000" y="0"/>
                </a:cubicBezTo>
                <a:close/>
              </a:path>
            </a:pathLst>
          </a:custGeom>
          <a:solidFill>
            <a:srgbClr val="C3B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6" name="椭圆 45"/>
          <p:cNvSpPr/>
          <p:nvPr>
            <p:custDataLst>
              <p:tags r:id="rId4"/>
            </p:custDataLst>
          </p:nvPr>
        </p:nvSpPr>
        <p:spPr>
          <a:xfrm>
            <a:off x="7271688" y="2388696"/>
            <a:ext cx="817684" cy="648072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650875" y="136525"/>
            <a:ext cx="11302365" cy="61969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" name="图片 29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9521" y="1043343"/>
            <a:ext cx="5131381" cy="5100282"/>
          </a:xfrm>
          <a:prstGeom prst="rect">
            <a:avLst/>
          </a:prstGeom>
        </p:spPr>
      </p:pic>
      <p:sp>
        <p:nvSpPr>
          <p:cNvPr id="32" name="矩形 31"/>
          <p:cNvSpPr/>
          <p:nvPr>
            <p:custDataLst>
              <p:tags r:id="rId9"/>
            </p:custDataLst>
          </p:nvPr>
        </p:nvSpPr>
        <p:spPr>
          <a:xfrm>
            <a:off x="7015205" y="1638535"/>
            <a:ext cx="4104456" cy="403187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defTabSz="914400">
              <a:lnSpc>
                <a:spcPct val="150000"/>
              </a:lnSpc>
            </a:pPr>
            <a:r>
              <a:rPr lang="zh-CN" altLang="en-US" sz="2400" b="1" spc="300">
                <a:ln w="0"/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金星凌日</a:t>
            </a:r>
            <a:endParaRPr lang="en-US" altLang="zh-CN" sz="2400" b="1" spc="300">
              <a:ln w="0"/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914400"/>
            <a:r>
              <a:rPr lang="en-US" altLang="zh-CN" sz="2200" spc="600">
                <a:ln w="0"/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2200" spc="300">
                <a:ln w="0"/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金星运行到太阳与地球之间，恰巧三者排成一条直线时，就会出现金星凌日天象。凌日现象发生时，地球上的人们会看到金星在太阳的圆面上缓缓移动，从太阳的东边缘进入，最后从太阳西边缘移出。但是凌日现象发生时，金星看上去只有一个小黑点。</a:t>
            </a:r>
            <a:endParaRPr lang="zh-CN" altLang="en-US" sz="2200" spc="300">
              <a:ln w="0"/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" name="椭圆 32"/>
          <p:cNvSpPr/>
          <p:nvPr>
            <p:custDataLst>
              <p:tags r:id="rId10"/>
            </p:custDataLst>
          </p:nvPr>
        </p:nvSpPr>
        <p:spPr>
          <a:xfrm>
            <a:off x="2591892" y="5184303"/>
            <a:ext cx="216024" cy="216024"/>
          </a:xfrm>
          <a:prstGeom prst="ellipse">
            <a:avLst/>
          </a:prstGeom>
          <a:solidFill>
            <a:schemeClr val="tx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784E-06 3.50808E-06 L 0.34216 -0.00539" pathEditMode="relative" rAng="0" ptsTypes="AA">
                                      <p:cBhvr>
                                        <p:cTn id="11" dur="2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101" y="-2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任意多边形: 形状 23"/>
          <p:cNvSpPr/>
          <p:nvPr>
            <p:custDataLst>
              <p:tags r:id="rId3"/>
            </p:custDataLst>
          </p:nvPr>
        </p:nvSpPr>
        <p:spPr>
          <a:xfrm>
            <a:off x="0" y="6527868"/>
            <a:ext cx="12192000" cy="330131"/>
          </a:xfrm>
          <a:custGeom>
            <a:gdLst>
              <a:gd name="connsiteX0" fmla="*/ 6096000 w 12192000"/>
              <a:gd name="connsiteY0" fmla="*/ 0 h 5132848"/>
              <a:gd name="connsiteX1" fmla="*/ 12172941 w 12192000"/>
              <a:gd name="connsiteY1" fmla="*/ 2153591 h 5132848"/>
              <a:gd name="connsiteX2" fmla="*/ 12192000 w 12192000"/>
              <a:gd name="connsiteY2" fmla="*/ 2174457 h 5132848"/>
              <a:gd name="connsiteX3" fmla="*/ 12192000 w 12192000"/>
              <a:gd name="connsiteY3" fmla="*/ 5132848 h 5132848"/>
              <a:gd name="connsiteX4" fmla="*/ 0 w 12192000"/>
              <a:gd name="connsiteY4" fmla="*/ 5132848 h 5132848"/>
              <a:gd name="connsiteX5" fmla="*/ 0 w 12192000"/>
              <a:gd name="connsiteY5" fmla="*/ 2174457 h 5132848"/>
              <a:gd name="connsiteX6" fmla="*/ 19059 w 12192000"/>
              <a:gd name="connsiteY6" fmla="*/ 2153591 h 5132848"/>
              <a:gd name="connsiteX7" fmla="*/ 6096000 w 12192000"/>
              <a:gd name="connsiteY7" fmla="*/ 0 h 513284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5132848">
                <a:moveTo>
                  <a:pt x="6096000" y="0"/>
                </a:moveTo>
                <a:cubicBezTo>
                  <a:pt x="8671349" y="0"/>
                  <a:pt x="10926701" y="862463"/>
                  <a:pt x="12172941" y="2153591"/>
                </a:cubicBezTo>
                <a:lnTo>
                  <a:pt x="12192000" y="2174457"/>
                </a:lnTo>
                <a:lnTo>
                  <a:pt x="12192000" y="5132848"/>
                </a:lnTo>
                <a:lnTo>
                  <a:pt x="0" y="5132848"/>
                </a:lnTo>
                <a:lnTo>
                  <a:pt x="0" y="2174457"/>
                </a:lnTo>
                <a:lnTo>
                  <a:pt x="19059" y="2153591"/>
                </a:lnTo>
                <a:cubicBezTo>
                  <a:pt x="1265299" y="862463"/>
                  <a:pt x="3520651" y="0"/>
                  <a:pt x="6096000" y="0"/>
                </a:cubicBezTo>
                <a:close/>
              </a:path>
            </a:pathLst>
          </a:custGeom>
          <a:solidFill>
            <a:srgbClr val="C3B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6" name="椭圆 45"/>
          <p:cNvSpPr/>
          <p:nvPr>
            <p:custDataLst>
              <p:tags r:id="rId4"/>
            </p:custDataLst>
          </p:nvPr>
        </p:nvSpPr>
        <p:spPr>
          <a:xfrm>
            <a:off x="7271688" y="2388696"/>
            <a:ext cx="817684" cy="648072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266824" y="869076"/>
            <a:ext cx="9966331" cy="54644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" name="图片 29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9521" y="1043343"/>
            <a:ext cx="5131381" cy="5100282"/>
          </a:xfrm>
          <a:prstGeom prst="rect">
            <a:avLst/>
          </a:prstGeom>
        </p:spPr>
      </p:pic>
      <p:sp>
        <p:nvSpPr>
          <p:cNvPr id="33" name="椭圆 32"/>
          <p:cNvSpPr/>
          <p:nvPr>
            <p:custDataLst>
              <p:tags r:id="rId9"/>
            </p:custDataLst>
          </p:nvPr>
        </p:nvSpPr>
        <p:spPr>
          <a:xfrm>
            <a:off x="2591892" y="5184303"/>
            <a:ext cx="216024" cy="216024"/>
          </a:xfrm>
          <a:prstGeom prst="ellipse">
            <a:avLst/>
          </a:prstGeom>
          <a:solidFill>
            <a:schemeClr val="tx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>
            <p:custDataLst>
              <p:tags r:id="rId10"/>
            </p:custDataLst>
          </p:nvPr>
        </p:nvSpPr>
        <p:spPr>
          <a:xfrm>
            <a:off x="3744020" y="5112295"/>
            <a:ext cx="216024" cy="216024"/>
          </a:xfrm>
          <a:prstGeom prst="ellipse">
            <a:avLst/>
          </a:prstGeom>
          <a:solidFill>
            <a:schemeClr val="tx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等线" panose="02010600030101010101" charset="-122"/>
              <a:cs typeface="+mn-cs"/>
            </a:endParaRPr>
          </a:p>
        </p:txBody>
      </p:sp>
      <p:sp>
        <p:nvSpPr>
          <p:cNvPr id="15" name="矩形 14"/>
          <p:cNvSpPr/>
          <p:nvPr>
            <p:custDataLst>
              <p:tags r:id="rId11"/>
            </p:custDataLst>
          </p:nvPr>
        </p:nvSpPr>
        <p:spPr>
          <a:xfrm>
            <a:off x="7396784" y="3601294"/>
            <a:ext cx="3528392" cy="19447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600" normalizeH="0" noProof="0">
                <a:ln w="0"/>
                <a:solidFill>
                  <a:prstClr val="white"/>
                </a:solidFill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kumimoji="0" lang="zh-CN" altLang="en-US" sz="2400" b="0" i="0" u="none" strike="noStrike" kern="1200" cap="none" spc="300" normalizeH="0" noProof="0">
                <a:ln w="0"/>
                <a:solidFill>
                  <a:prstClr val="white"/>
                </a:solidFill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为什么金星凌日时，金星看上去这么小呢？它的直径可是和地球差不多大呢！</a:t>
            </a:r>
            <a:endParaRPr kumimoji="0" lang="zh-CN" altLang="en-US" b="0" i="0" u="none" strike="noStrike" kern="1200" cap="none" spc="300" normalizeH="0" noProof="0">
              <a:ln w="0"/>
              <a:solidFill>
                <a:prstClr val="white"/>
              </a:solidFill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 descr="卡通人物&#10;&#10;描述已自动生成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2526" y="1254289"/>
            <a:ext cx="2152650" cy="215265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任意多边形: 形状 23"/>
          <p:cNvSpPr/>
          <p:nvPr>
            <p:custDataLst>
              <p:tags r:id="rId3"/>
            </p:custDataLst>
          </p:nvPr>
        </p:nvSpPr>
        <p:spPr>
          <a:xfrm>
            <a:off x="0" y="6527868"/>
            <a:ext cx="12192000" cy="330131"/>
          </a:xfrm>
          <a:custGeom>
            <a:gdLst>
              <a:gd name="connsiteX0" fmla="*/ 6096000 w 12192000"/>
              <a:gd name="connsiteY0" fmla="*/ 0 h 5132848"/>
              <a:gd name="connsiteX1" fmla="*/ 12172941 w 12192000"/>
              <a:gd name="connsiteY1" fmla="*/ 2153591 h 5132848"/>
              <a:gd name="connsiteX2" fmla="*/ 12192000 w 12192000"/>
              <a:gd name="connsiteY2" fmla="*/ 2174457 h 5132848"/>
              <a:gd name="connsiteX3" fmla="*/ 12192000 w 12192000"/>
              <a:gd name="connsiteY3" fmla="*/ 5132848 h 5132848"/>
              <a:gd name="connsiteX4" fmla="*/ 0 w 12192000"/>
              <a:gd name="connsiteY4" fmla="*/ 5132848 h 5132848"/>
              <a:gd name="connsiteX5" fmla="*/ 0 w 12192000"/>
              <a:gd name="connsiteY5" fmla="*/ 2174457 h 5132848"/>
              <a:gd name="connsiteX6" fmla="*/ 19059 w 12192000"/>
              <a:gd name="connsiteY6" fmla="*/ 2153591 h 5132848"/>
              <a:gd name="connsiteX7" fmla="*/ 6096000 w 12192000"/>
              <a:gd name="connsiteY7" fmla="*/ 0 h 513284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5132848">
                <a:moveTo>
                  <a:pt x="6096000" y="0"/>
                </a:moveTo>
                <a:cubicBezTo>
                  <a:pt x="8671349" y="0"/>
                  <a:pt x="10926701" y="862463"/>
                  <a:pt x="12172941" y="2153591"/>
                </a:cubicBezTo>
                <a:lnTo>
                  <a:pt x="12192000" y="2174457"/>
                </a:lnTo>
                <a:lnTo>
                  <a:pt x="12192000" y="5132848"/>
                </a:lnTo>
                <a:lnTo>
                  <a:pt x="0" y="5132848"/>
                </a:lnTo>
                <a:lnTo>
                  <a:pt x="0" y="2174457"/>
                </a:lnTo>
                <a:lnTo>
                  <a:pt x="19059" y="2153591"/>
                </a:lnTo>
                <a:cubicBezTo>
                  <a:pt x="1265299" y="862463"/>
                  <a:pt x="3520651" y="0"/>
                  <a:pt x="6096000" y="0"/>
                </a:cubicBezTo>
                <a:close/>
              </a:path>
            </a:pathLst>
          </a:custGeom>
          <a:solidFill>
            <a:srgbClr val="C3B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>
            <p:custDataLst>
              <p:tags r:id="rId4"/>
            </p:custDataLst>
          </p:nvPr>
        </p:nvSpPr>
        <p:spPr>
          <a:xfrm rot="9000000">
            <a:off x="323660" y="280159"/>
            <a:ext cx="333523" cy="333523"/>
          </a:xfrm>
          <a:prstGeom prst="ellipse">
            <a:avLst/>
          </a:prstGeom>
          <a:solidFill>
            <a:srgbClr val="A499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Freeform 11"/>
          <p:cNvSpPr/>
          <p:nvPr>
            <p:custDataLst>
              <p:tags r:id="rId5"/>
            </p:custDataLst>
          </p:nvPr>
        </p:nvSpPr>
        <p:spPr bwMode="auto">
          <a:xfrm rot="19192412">
            <a:off x="432112" y="531080"/>
            <a:ext cx="359291" cy="120760"/>
          </a:xfrm>
          <a:custGeom>
            <a:gdLst>
              <a:gd name="T0" fmla="*/ 3 w 899"/>
              <a:gd name="T1" fmla="*/ 53 h 302"/>
              <a:gd name="T2" fmla="*/ 17 w 899"/>
              <a:gd name="T3" fmla="*/ 15 h 302"/>
              <a:gd name="T4" fmla="*/ 73 w 899"/>
              <a:gd name="T5" fmla="*/ 20 h 302"/>
              <a:gd name="T6" fmla="*/ 256 w 899"/>
              <a:gd name="T7" fmla="*/ 156 h 302"/>
              <a:gd name="T8" fmla="*/ 362 w 899"/>
              <a:gd name="T9" fmla="*/ 188 h 302"/>
              <a:gd name="T10" fmla="*/ 806 w 899"/>
              <a:gd name="T11" fmla="*/ 50 h 302"/>
              <a:gd name="T12" fmla="*/ 825 w 899"/>
              <a:gd name="T13" fmla="*/ 30 h 302"/>
              <a:gd name="T14" fmla="*/ 881 w 899"/>
              <a:gd name="T15" fmla="*/ 27 h 302"/>
              <a:gd name="T16" fmla="*/ 885 w 899"/>
              <a:gd name="T17" fmla="*/ 83 h 302"/>
              <a:gd name="T18" fmla="*/ 862 w 899"/>
              <a:gd name="T19" fmla="*/ 107 h 302"/>
              <a:gd name="T20" fmla="*/ 347 w 899"/>
              <a:gd name="T21" fmla="*/ 267 h 302"/>
              <a:gd name="T22" fmla="*/ 224 w 899"/>
              <a:gd name="T23" fmla="*/ 229 h 302"/>
              <a:gd name="T24" fmla="*/ 12 w 899"/>
              <a:gd name="T25" fmla="*/ 71 h 302"/>
              <a:gd name="T26" fmla="*/ 3 w 899"/>
              <a:gd name="T27" fmla="*/ 53 h 30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99" h="302">
                <a:moveTo>
                  <a:pt x="3" y="53"/>
                </a:moveTo>
                <a:cubicBezTo>
                  <a:pt x="0" y="39"/>
                  <a:pt x="5" y="24"/>
                  <a:pt x="17" y="15"/>
                </a:cubicBezTo>
                <a:cubicBezTo>
                  <a:pt x="34" y="0"/>
                  <a:pt x="59" y="3"/>
                  <a:pt x="73" y="20"/>
                </a:cubicBezTo>
                <a:cubicBezTo>
                  <a:pt x="122" y="78"/>
                  <a:pt x="185" y="126"/>
                  <a:pt x="256" y="156"/>
                </a:cubicBezTo>
                <a:cubicBezTo>
                  <a:pt x="289" y="171"/>
                  <a:pt x="325" y="182"/>
                  <a:pt x="362" y="188"/>
                </a:cubicBezTo>
                <a:cubicBezTo>
                  <a:pt x="524" y="219"/>
                  <a:pt x="690" y="167"/>
                  <a:pt x="806" y="50"/>
                </a:cubicBezTo>
                <a:cubicBezTo>
                  <a:pt x="812" y="44"/>
                  <a:pt x="819" y="37"/>
                  <a:pt x="825" y="30"/>
                </a:cubicBezTo>
                <a:cubicBezTo>
                  <a:pt x="839" y="13"/>
                  <a:pt x="865" y="12"/>
                  <a:pt x="881" y="27"/>
                </a:cubicBezTo>
                <a:cubicBezTo>
                  <a:pt x="898" y="41"/>
                  <a:pt x="899" y="67"/>
                  <a:pt x="885" y="83"/>
                </a:cubicBezTo>
                <a:cubicBezTo>
                  <a:pt x="877" y="91"/>
                  <a:pt x="870" y="99"/>
                  <a:pt x="862" y="107"/>
                </a:cubicBezTo>
                <a:cubicBezTo>
                  <a:pt x="728" y="242"/>
                  <a:pt x="535" y="302"/>
                  <a:pt x="347" y="267"/>
                </a:cubicBezTo>
                <a:cubicBezTo>
                  <a:pt x="305" y="259"/>
                  <a:pt x="263" y="246"/>
                  <a:pt x="224" y="229"/>
                </a:cubicBezTo>
                <a:cubicBezTo>
                  <a:pt x="142" y="194"/>
                  <a:pt x="69" y="139"/>
                  <a:pt x="12" y="71"/>
                </a:cubicBezTo>
                <a:cubicBezTo>
                  <a:pt x="7" y="66"/>
                  <a:pt x="5" y="60"/>
                  <a:pt x="3" y="53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圆角矩形 12"/>
          <p:cNvSpPr/>
          <p:nvPr>
            <p:custDataLst>
              <p:tags r:id="rId6"/>
            </p:custDataLst>
          </p:nvPr>
        </p:nvSpPr>
        <p:spPr>
          <a:xfrm>
            <a:off x="960894" y="273671"/>
            <a:ext cx="2264643" cy="455601"/>
          </a:xfrm>
          <a:prstGeom prst="roundRect">
            <a:avLst>
              <a:gd name="adj" fmla="val 50000"/>
            </a:avLst>
          </a:prstGeom>
          <a:solidFill>
            <a:srgbClr val="A499D3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TextBox 28"/>
          <p:cNvSpPr txBox="1"/>
          <p:nvPr>
            <p:custDataLst>
              <p:tags r:id="rId7"/>
            </p:custDataLst>
          </p:nvPr>
        </p:nvSpPr>
        <p:spPr>
          <a:xfrm>
            <a:off x="1521581" y="316805"/>
            <a:ext cx="1226905" cy="36933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lt"/>
              </a:rPr>
              <a:t> 拓  展</a:t>
            </a:r>
            <a:endParaRPr lang="zh-CN" altLang="en-US" sz="24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lt"/>
            </a:endParaRPr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0165" y="718185"/>
            <a:ext cx="10524490" cy="57080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图片 18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>
            <a:clrChange>
              <a:clrFrom>
                <a:srgbClr val="030000">
                  <a:alpha val="100000"/>
                </a:srgbClr>
              </a:clrFrom>
              <a:clrTo>
                <a:srgbClr val="030000">
                  <a:alpha val="100000"/>
                  <a:alpha val="0"/>
                </a:srgbClr>
              </a:clrTo>
            </a:clrChange>
          </a:blip>
          <a:srcRect l="21358" t="12507" r="22577" b="12749"/>
          <a:stretch>
            <a:fillRect/>
          </a:stretch>
        </p:blipFill>
        <p:spPr>
          <a:xfrm>
            <a:off x="-3888828" y="-3096617"/>
            <a:ext cx="7200000" cy="7200800"/>
          </a:xfrm>
          <a:prstGeom prst="ellipse">
            <a:avLst/>
          </a:prstGeom>
        </p:spPr>
      </p:pic>
      <p:pic>
        <p:nvPicPr>
          <p:cNvPr id="21" name="图片 20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rcRect l="17493" t="17360" r="16733" b="17407"/>
          <a:stretch>
            <a:fillRect/>
          </a:stretch>
        </p:blipFill>
        <p:spPr>
          <a:xfrm>
            <a:off x="10585219" y="2976548"/>
            <a:ext cx="649356" cy="644211"/>
          </a:xfrm>
          <a:prstGeom prst="ellipse">
            <a:avLst/>
          </a:prstGeom>
        </p:spPr>
      </p:pic>
      <p:pic>
        <p:nvPicPr>
          <p:cNvPr id="23" name="Picture 2"/>
          <p:cNvPicPr>
            <a:picLocks noChangeAspect="1" noChangeArrowheads="1"/>
          </p:cNvPicPr>
          <p:nvPr>
            <p:custDataLst>
              <p:tags r:id="rId15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57" t="8657" r="19275" b="10133"/>
          <a:stretch>
            <a:fillRect/>
          </a:stretch>
        </p:blipFill>
        <p:spPr bwMode="auto">
          <a:xfrm>
            <a:off x="7107872" y="2971403"/>
            <a:ext cx="649356" cy="649356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矩形 25"/>
          <p:cNvSpPr/>
          <p:nvPr>
            <p:custDataLst>
              <p:tags r:id="rId16"/>
            </p:custDataLst>
          </p:nvPr>
        </p:nvSpPr>
        <p:spPr>
          <a:xfrm>
            <a:off x="8288020" y="2971165"/>
            <a:ext cx="2141855" cy="8299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 w="0"/>
                <a:solidFill>
                  <a:prstClr val="white"/>
                </a:solidFill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平均距离约</a:t>
            </a:r>
            <a:endParaRPr kumimoji="0" lang="en-US" altLang="zh-CN" sz="2400" b="0" i="0" u="none" strike="noStrike" kern="1200" cap="none" spc="0" normalizeH="0" baseline="0" noProof="0">
              <a:ln w="0"/>
              <a:solidFill>
                <a:prstClr val="white"/>
              </a:solidFill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 w="0"/>
                <a:solidFill>
                  <a:prstClr val="white"/>
                </a:solidFill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4200</a:t>
            </a:r>
            <a:r>
              <a:rPr kumimoji="0" lang="zh-CN" altLang="en-US" sz="2400" b="0" i="0" u="none" strike="noStrike" kern="1200" cap="none" spc="0" normalizeH="0" baseline="0" noProof="0">
                <a:ln w="0"/>
                <a:solidFill>
                  <a:prstClr val="white"/>
                </a:solidFill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万千米</a:t>
            </a:r>
            <a:endParaRPr kumimoji="0" lang="zh-CN" altLang="en-US" sz="2400" b="0" i="0" u="none" strike="noStrike" kern="1200" cap="none" spc="0" normalizeH="0" baseline="0" noProof="0">
              <a:ln w="0"/>
              <a:solidFill>
                <a:prstClr val="white"/>
              </a:solidFill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" name="矩形 26"/>
          <p:cNvSpPr/>
          <p:nvPr>
            <p:custDataLst>
              <p:tags r:id="rId17"/>
            </p:custDataLst>
          </p:nvPr>
        </p:nvSpPr>
        <p:spPr>
          <a:xfrm>
            <a:off x="1768079" y="4672436"/>
            <a:ext cx="9629062" cy="105029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300" normalizeH="0" noProof="0">
                <a:ln w="0"/>
                <a:solidFill>
                  <a:prstClr val="white"/>
                </a:solidFill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相比月球，金星虽然大很多，但离地球实在太远了，所以看上去才只有一个小黑点而已。</a:t>
            </a:r>
            <a:endParaRPr kumimoji="0" lang="zh-CN" altLang="en-US" sz="2400" b="0" i="0" u="none" strike="noStrike" kern="1200" cap="none" spc="300" normalizeH="0" noProof="0">
              <a:ln w="0"/>
              <a:solidFill>
                <a:prstClr val="white"/>
              </a:solidFill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669851" y="43934"/>
            <a:ext cx="11047227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prstClr val="black"/>
                </a:solidFill>
                <a:latin typeface="+mj-ea"/>
                <a:ea typeface="+mj-ea"/>
              </a:rPr>
              <a:t>知识点</a:t>
            </a:r>
            <a:r>
              <a:rPr lang="en-US" altLang="zh-CN" sz="2400" b="1">
                <a:solidFill>
                  <a:prstClr val="black"/>
                </a:solidFill>
                <a:latin typeface="+mj-ea"/>
                <a:ea typeface="+mj-ea"/>
              </a:rPr>
              <a:t>1</a:t>
            </a:r>
            <a:endParaRPr lang="en-US" altLang="zh-CN" sz="2400" b="1">
              <a:solidFill>
                <a:prstClr val="black"/>
              </a:solidFill>
              <a:latin typeface="+mj-ea"/>
              <a:ea typeface="+mj-ea"/>
            </a:endParaRPr>
          </a:p>
          <a:p>
            <a:pPr indent="457200">
              <a:lnSpc>
                <a:spcPct val="150000"/>
              </a:lnSpc>
            </a:pPr>
            <a:r>
              <a:rPr lang="zh-CN" altLang="zh-CN" sz="2400">
                <a:solidFill>
                  <a:prstClr val="black"/>
                </a:solidFill>
                <a:latin typeface="+mj-ea"/>
                <a:ea typeface="+mj-ea"/>
              </a:rPr>
              <a:t>在太阳的引力作用下</a:t>
            </a:r>
            <a:r>
              <a:rPr lang="en-US" altLang="zh-CN" sz="2400">
                <a:solidFill>
                  <a:prstClr val="black"/>
                </a:solidFill>
                <a:latin typeface="+mj-ea"/>
                <a:ea typeface="+mj-ea"/>
              </a:rPr>
              <a:t>,</a:t>
            </a:r>
            <a:r>
              <a:rPr lang="zh-CN" altLang="zh-CN" sz="2400">
                <a:solidFill>
                  <a:prstClr val="black"/>
                </a:solidFill>
                <a:latin typeface="+mj-ea"/>
                <a:ea typeface="+mj-ea"/>
              </a:rPr>
              <a:t>太阳系中的天体都在围绕太阳运行。月亮在绕着地球运动的同时</a:t>
            </a:r>
            <a:r>
              <a:rPr lang="en-US" altLang="zh-CN" sz="2400">
                <a:solidFill>
                  <a:prstClr val="black"/>
                </a:solidFill>
                <a:latin typeface="+mj-ea"/>
                <a:ea typeface="+mj-ea"/>
              </a:rPr>
              <a:t>,</a:t>
            </a:r>
            <a:r>
              <a:rPr lang="zh-CN" altLang="zh-CN" sz="2400">
                <a:solidFill>
                  <a:prstClr val="black"/>
                </a:solidFill>
                <a:latin typeface="+mj-ea"/>
                <a:ea typeface="+mj-ea"/>
              </a:rPr>
              <a:t>也被地球携带着绕太阳公转。</a:t>
            </a:r>
            <a:endParaRPr lang="zh-CN" altLang="zh-CN" sz="2400">
              <a:solidFill>
                <a:prstClr val="black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prstClr val="black"/>
                </a:solidFill>
                <a:latin typeface="+mj-ea"/>
                <a:ea typeface="+mj-ea"/>
              </a:rPr>
              <a:t>知识点</a:t>
            </a:r>
            <a:r>
              <a:rPr lang="en-US" altLang="zh-CN" sz="2400" b="1">
                <a:solidFill>
                  <a:prstClr val="black"/>
                </a:solidFill>
                <a:latin typeface="+mj-ea"/>
                <a:ea typeface="+mj-ea"/>
              </a:rPr>
              <a:t>2</a:t>
            </a:r>
            <a:endParaRPr lang="en-US" altLang="zh-CN" sz="2400" b="1">
              <a:solidFill>
                <a:prstClr val="black"/>
              </a:solidFill>
              <a:latin typeface="+mj-ea"/>
              <a:ea typeface="+mj-ea"/>
            </a:endParaRPr>
          </a:p>
          <a:p>
            <a:pPr indent="457200">
              <a:lnSpc>
                <a:spcPct val="150000"/>
              </a:lnSpc>
            </a:pPr>
            <a:r>
              <a:rPr lang="zh-CN" altLang="zh-CN" sz="2400">
                <a:solidFill>
                  <a:prstClr val="black"/>
                </a:solidFill>
                <a:latin typeface="+mj-ea"/>
                <a:ea typeface="+mj-ea"/>
              </a:rPr>
              <a:t>太阳、地球、月球三个天体运动会形成日食现象。日食是月球挡住了太阳发出的光。</a:t>
            </a:r>
            <a:endParaRPr lang="zh-CN" altLang="zh-CN" sz="2400">
              <a:solidFill>
                <a:prstClr val="black"/>
              </a:solidFill>
              <a:latin typeface="+mj-ea"/>
              <a:ea typeface="+mj-ea"/>
            </a:endParaRPr>
          </a:p>
          <a:p>
            <a:pPr indent="457200">
              <a:lnSpc>
                <a:spcPct val="150000"/>
              </a:lnSpc>
            </a:pPr>
            <a:r>
              <a:rPr lang="zh-CN" altLang="zh-CN" sz="2400">
                <a:solidFill>
                  <a:prstClr val="black"/>
                </a:solidFill>
                <a:latin typeface="+mj-ea"/>
                <a:ea typeface="+mj-ea"/>
              </a:rPr>
              <a:t>如图所示</a:t>
            </a:r>
            <a:r>
              <a:rPr lang="en-US" altLang="zh-CN" sz="2400">
                <a:solidFill>
                  <a:prstClr val="black"/>
                </a:solidFill>
                <a:latin typeface="+mj-ea"/>
                <a:ea typeface="+mj-ea"/>
              </a:rPr>
              <a:t>,</a:t>
            </a:r>
            <a:r>
              <a:rPr lang="zh-CN" altLang="zh-CN" sz="2400">
                <a:solidFill>
                  <a:prstClr val="black"/>
                </a:solidFill>
                <a:latin typeface="+mj-ea"/>
                <a:ea typeface="+mj-ea"/>
              </a:rPr>
              <a:t>当月球运动到太阳和地球中间</a:t>
            </a:r>
            <a:r>
              <a:rPr lang="en-US" altLang="zh-CN" sz="2400">
                <a:solidFill>
                  <a:prstClr val="black"/>
                </a:solidFill>
                <a:latin typeface="+mj-ea"/>
                <a:ea typeface="+mj-ea"/>
              </a:rPr>
              <a:t>,</a:t>
            </a:r>
            <a:r>
              <a:rPr lang="zh-CN" altLang="zh-CN" sz="2400">
                <a:solidFill>
                  <a:prstClr val="black"/>
                </a:solidFill>
                <a:latin typeface="+mj-ea"/>
                <a:ea typeface="+mj-ea"/>
              </a:rPr>
              <a:t>如果三者正好处在一条直线时</a:t>
            </a:r>
            <a:r>
              <a:rPr lang="en-US" altLang="zh-CN" sz="2400">
                <a:solidFill>
                  <a:prstClr val="black"/>
                </a:solidFill>
                <a:latin typeface="+mj-ea"/>
                <a:ea typeface="+mj-ea"/>
              </a:rPr>
              <a:t>,</a:t>
            </a:r>
            <a:r>
              <a:rPr lang="zh-CN" altLang="zh-CN" sz="2400">
                <a:solidFill>
                  <a:prstClr val="black"/>
                </a:solidFill>
                <a:latin typeface="+mj-ea"/>
                <a:ea typeface="+mj-ea"/>
              </a:rPr>
              <a:t>月球就会挡住太阳射向地球的光</a:t>
            </a:r>
            <a:r>
              <a:rPr lang="en-US" altLang="zh-CN" sz="2400">
                <a:solidFill>
                  <a:prstClr val="black"/>
                </a:solidFill>
                <a:latin typeface="+mj-ea"/>
                <a:ea typeface="+mj-ea"/>
              </a:rPr>
              <a:t>,</a:t>
            </a:r>
            <a:r>
              <a:rPr lang="zh-CN" altLang="zh-CN" sz="2400">
                <a:solidFill>
                  <a:prstClr val="black"/>
                </a:solidFill>
                <a:latin typeface="+mj-ea"/>
                <a:ea typeface="+mj-ea"/>
              </a:rPr>
              <a:t>月球身后的黑影正好落到地球上</a:t>
            </a:r>
            <a:r>
              <a:rPr lang="en-US" altLang="zh-CN" sz="2400">
                <a:solidFill>
                  <a:prstClr val="black"/>
                </a:solidFill>
                <a:latin typeface="+mj-ea"/>
                <a:ea typeface="+mj-ea"/>
              </a:rPr>
              <a:t>,</a:t>
            </a:r>
            <a:r>
              <a:rPr lang="zh-CN" altLang="zh-CN" sz="2400">
                <a:solidFill>
                  <a:prstClr val="black"/>
                </a:solidFill>
                <a:latin typeface="+mj-ea"/>
                <a:ea typeface="+mj-ea"/>
              </a:rPr>
              <a:t>这时发生日食现象。</a:t>
            </a:r>
            <a:endParaRPr lang="en-US" altLang="zh-CN" sz="2400">
              <a:solidFill>
                <a:prstClr val="black"/>
              </a:solidFill>
              <a:latin typeface="+mj-ea"/>
              <a:ea typeface="+mj-ea"/>
            </a:endParaRPr>
          </a:p>
          <a:p>
            <a:pPr indent="457200">
              <a:lnSpc>
                <a:spcPct val="150000"/>
              </a:lnSpc>
            </a:pPr>
            <a:endParaRPr lang="en-US" altLang="zh-CN" sz="200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  <a:p>
            <a:pPr indent="457200">
              <a:lnSpc>
                <a:spcPct val="150000"/>
              </a:lnSpc>
            </a:pPr>
            <a:endParaRPr lang="en-US" altLang="zh-CN" sz="200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  <a:p>
            <a:pPr indent="457200">
              <a:lnSpc>
                <a:spcPct val="150000"/>
              </a:lnSpc>
            </a:pPr>
            <a:endParaRPr lang="zh-CN" altLang="zh-CN" sz="200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2000" b="1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Rectangle 3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524001" y="43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4" name="Rectangle 4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676655" y="1362791"/>
            <a:ext cx="838691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indent="26670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zh-CN" sz="100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endParaRPr lang="zh-CN" altLang="zh-CN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60431" y="4837666"/>
            <a:ext cx="4032448" cy="1228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616366" y="866705"/>
            <a:ext cx="8640960" cy="6093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prstClr val="black"/>
                </a:solidFill>
                <a:latin typeface="+mj-ea"/>
                <a:ea typeface="+mj-ea"/>
              </a:rPr>
              <a:t>知识点</a:t>
            </a:r>
            <a:r>
              <a:rPr lang="en-US" altLang="zh-CN" sz="2800" b="1">
                <a:solidFill>
                  <a:prstClr val="black"/>
                </a:solidFill>
                <a:latin typeface="+mj-ea"/>
                <a:ea typeface="+mj-ea"/>
              </a:rPr>
              <a:t>3</a:t>
            </a:r>
            <a:endParaRPr lang="en-US" altLang="zh-CN" sz="2800" b="1">
              <a:solidFill>
                <a:prstClr val="black"/>
              </a:solidFill>
              <a:latin typeface="+mj-ea"/>
              <a:ea typeface="+mj-ea"/>
            </a:endParaRPr>
          </a:p>
          <a:p>
            <a:pPr indent="457200">
              <a:lnSpc>
                <a:spcPct val="150000"/>
              </a:lnSpc>
            </a:pPr>
            <a:r>
              <a:rPr lang="zh-CN" altLang="zh-CN" sz="2800">
                <a:solidFill>
                  <a:prstClr val="black"/>
                </a:solidFill>
                <a:latin typeface="+mj-ea"/>
                <a:ea typeface="+mj-ea"/>
              </a:rPr>
              <a:t>当金星运行到太阳与地球之间</a:t>
            </a:r>
            <a:r>
              <a:rPr lang="en-US" altLang="zh-CN" sz="2800">
                <a:solidFill>
                  <a:prstClr val="black"/>
                </a:solidFill>
                <a:latin typeface="+mj-ea"/>
                <a:ea typeface="+mj-ea"/>
              </a:rPr>
              <a:t>,</a:t>
            </a:r>
            <a:r>
              <a:rPr lang="zh-CN" altLang="zh-CN" sz="2800">
                <a:solidFill>
                  <a:prstClr val="black"/>
                </a:solidFill>
                <a:latin typeface="+mj-ea"/>
                <a:ea typeface="+mj-ea"/>
              </a:rPr>
              <a:t>恰巧三者排成一条直线时</a:t>
            </a:r>
            <a:r>
              <a:rPr lang="en-US" altLang="zh-CN" sz="2800">
                <a:solidFill>
                  <a:prstClr val="black"/>
                </a:solidFill>
                <a:latin typeface="+mj-ea"/>
                <a:ea typeface="+mj-ea"/>
              </a:rPr>
              <a:t>,</a:t>
            </a:r>
            <a:r>
              <a:rPr lang="zh-CN" altLang="zh-CN" sz="2800">
                <a:solidFill>
                  <a:prstClr val="black"/>
                </a:solidFill>
                <a:latin typeface="+mj-ea"/>
                <a:ea typeface="+mj-ea"/>
              </a:rPr>
              <a:t>就会出现金星凌日天象。凌日现象发生时</a:t>
            </a:r>
            <a:r>
              <a:rPr lang="en-US" altLang="zh-CN" sz="2800">
                <a:solidFill>
                  <a:prstClr val="black"/>
                </a:solidFill>
                <a:latin typeface="+mj-ea"/>
                <a:ea typeface="+mj-ea"/>
              </a:rPr>
              <a:t>,</a:t>
            </a:r>
            <a:r>
              <a:rPr lang="zh-CN" altLang="zh-CN" sz="2800">
                <a:solidFill>
                  <a:prstClr val="black"/>
                </a:solidFill>
                <a:latin typeface="+mj-ea"/>
                <a:ea typeface="+mj-ea"/>
              </a:rPr>
              <a:t>地球上的人们会看到金星在太阳的圆面上缓缓移动</a:t>
            </a:r>
            <a:r>
              <a:rPr lang="en-US" altLang="zh-CN" sz="2800">
                <a:solidFill>
                  <a:prstClr val="black"/>
                </a:solidFill>
                <a:latin typeface="+mj-ea"/>
                <a:ea typeface="+mj-ea"/>
              </a:rPr>
              <a:t>,</a:t>
            </a:r>
            <a:r>
              <a:rPr lang="zh-CN" altLang="zh-CN" sz="2800">
                <a:solidFill>
                  <a:prstClr val="black"/>
                </a:solidFill>
                <a:latin typeface="+mj-ea"/>
                <a:ea typeface="+mj-ea"/>
              </a:rPr>
              <a:t>从太阳的</a:t>
            </a:r>
            <a:r>
              <a:rPr lang="zh-CN" altLang="zh-CN" sz="2800" b="1">
                <a:solidFill>
                  <a:srgbClr val="FF0000"/>
                </a:solidFill>
                <a:latin typeface="+mj-ea"/>
                <a:ea typeface="+mj-ea"/>
              </a:rPr>
              <a:t>东边缘</a:t>
            </a:r>
            <a:r>
              <a:rPr lang="zh-CN" altLang="zh-CN" sz="2800">
                <a:solidFill>
                  <a:prstClr val="black"/>
                </a:solidFill>
                <a:latin typeface="+mj-ea"/>
                <a:ea typeface="+mj-ea"/>
              </a:rPr>
              <a:t>进入</a:t>
            </a:r>
            <a:r>
              <a:rPr lang="en-US" altLang="zh-CN" sz="2800">
                <a:solidFill>
                  <a:prstClr val="black"/>
                </a:solidFill>
                <a:latin typeface="+mj-ea"/>
                <a:ea typeface="+mj-ea"/>
              </a:rPr>
              <a:t>,</a:t>
            </a:r>
            <a:r>
              <a:rPr lang="zh-CN" altLang="zh-CN" sz="2800">
                <a:solidFill>
                  <a:prstClr val="black"/>
                </a:solidFill>
                <a:latin typeface="+mj-ea"/>
                <a:ea typeface="+mj-ea"/>
              </a:rPr>
              <a:t>最后从太阳的</a:t>
            </a:r>
            <a:r>
              <a:rPr lang="zh-CN" altLang="zh-CN" sz="2800" b="1">
                <a:solidFill>
                  <a:srgbClr val="FF0000"/>
                </a:solidFill>
                <a:latin typeface="+mj-ea"/>
                <a:ea typeface="+mj-ea"/>
              </a:rPr>
              <a:t>西边缘</a:t>
            </a:r>
            <a:r>
              <a:rPr lang="zh-CN" altLang="zh-CN" sz="2800">
                <a:solidFill>
                  <a:prstClr val="black"/>
                </a:solidFill>
                <a:latin typeface="+mj-ea"/>
                <a:ea typeface="+mj-ea"/>
              </a:rPr>
              <a:t>移出。</a:t>
            </a:r>
            <a:endParaRPr lang="zh-CN" altLang="zh-CN" sz="2800">
              <a:solidFill>
                <a:prstClr val="black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zh-CN" sz="2000" b="1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en-US" altLang="zh-CN" sz="200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200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200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200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200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524001" y="43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4" name="Rectangle 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676655" y="1258016"/>
            <a:ext cx="838691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indent="26670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zh-CN" sz="100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endParaRPr lang="zh-CN" altLang="zh-CN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任意多边形: 形状 23"/>
          <p:cNvSpPr/>
          <p:nvPr>
            <p:custDataLst>
              <p:tags r:id="rId3"/>
            </p:custDataLst>
          </p:nvPr>
        </p:nvSpPr>
        <p:spPr>
          <a:xfrm>
            <a:off x="0" y="6527868"/>
            <a:ext cx="12192000" cy="330131"/>
          </a:xfrm>
          <a:custGeom>
            <a:gdLst>
              <a:gd name="connsiteX0" fmla="*/ 6096000 w 12192000"/>
              <a:gd name="connsiteY0" fmla="*/ 0 h 5132848"/>
              <a:gd name="connsiteX1" fmla="*/ 12172941 w 12192000"/>
              <a:gd name="connsiteY1" fmla="*/ 2153591 h 5132848"/>
              <a:gd name="connsiteX2" fmla="*/ 12192000 w 12192000"/>
              <a:gd name="connsiteY2" fmla="*/ 2174457 h 5132848"/>
              <a:gd name="connsiteX3" fmla="*/ 12192000 w 12192000"/>
              <a:gd name="connsiteY3" fmla="*/ 5132848 h 5132848"/>
              <a:gd name="connsiteX4" fmla="*/ 0 w 12192000"/>
              <a:gd name="connsiteY4" fmla="*/ 5132848 h 5132848"/>
              <a:gd name="connsiteX5" fmla="*/ 0 w 12192000"/>
              <a:gd name="connsiteY5" fmla="*/ 2174457 h 5132848"/>
              <a:gd name="connsiteX6" fmla="*/ 19059 w 12192000"/>
              <a:gd name="connsiteY6" fmla="*/ 2153591 h 5132848"/>
              <a:gd name="connsiteX7" fmla="*/ 6096000 w 12192000"/>
              <a:gd name="connsiteY7" fmla="*/ 0 h 513284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5132848">
                <a:moveTo>
                  <a:pt x="6096000" y="0"/>
                </a:moveTo>
                <a:cubicBezTo>
                  <a:pt x="8671349" y="0"/>
                  <a:pt x="10926701" y="862463"/>
                  <a:pt x="12172941" y="2153591"/>
                </a:cubicBezTo>
                <a:lnTo>
                  <a:pt x="12192000" y="2174457"/>
                </a:lnTo>
                <a:lnTo>
                  <a:pt x="12192000" y="5132848"/>
                </a:lnTo>
                <a:lnTo>
                  <a:pt x="0" y="5132848"/>
                </a:lnTo>
                <a:lnTo>
                  <a:pt x="0" y="2174457"/>
                </a:lnTo>
                <a:lnTo>
                  <a:pt x="19059" y="2153591"/>
                </a:lnTo>
                <a:cubicBezTo>
                  <a:pt x="1265299" y="862463"/>
                  <a:pt x="3520651" y="0"/>
                  <a:pt x="6096000" y="0"/>
                </a:cubicBezTo>
                <a:close/>
              </a:path>
            </a:pathLst>
          </a:custGeom>
          <a:solidFill>
            <a:srgbClr val="C3B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3" name="图片 2" descr="夜晚的星空&#10;&#10;描述已自动生成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4" b="3435"/>
          <a:stretch>
            <a:fillRect/>
          </a:stretch>
        </p:blipFill>
        <p:spPr>
          <a:xfrm>
            <a:off x="277495" y="170272"/>
            <a:ext cx="11637010" cy="63493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clrChange>
              <a:clrFrom>
                <a:srgbClr val="030000">
                  <a:alpha val="100000"/>
                </a:srgbClr>
              </a:clrFrom>
              <a:clrTo>
                <a:srgbClr val="030000">
                  <a:alpha val="100000"/>
                  <a:alpha val="0"/>
                </a:srgbClr>
              </a:clrTo>
            </a:clrChange>
          </a:blip>
          <a:srcRect l="21358" t="12507" r="22577" b="12749"/>
          <a:stretch>
            <a:fillRect/>
          </a:stretch>
        </p:blipFill>
        <p:spPr>
          <a:xfrm>
            <a:off x="3934335" y="2945383"/>
            <a:ext cx="1176020" cy="1176020"/>
          </a:xfrm>
          <a:prstGeom prst="ellipse">
            <a:avLst/>
          </a:prstGeom>
        </p:spPr>
      </p:pic>
      <p:grpSp>
        <p:nvGrpSpPr>
          <p:cNvPr id="13" name="组合 12"/>
          <p:cNvGrpSpPr/>
          <p:nvPr>
            <p:custDataLst>
              <p:tags r:id="rId8"/>
            </p:custDataLst>
          </p:nvPr>
        </p:nvGrpSpPr>
        <p:grpSpPr>
          <a:xfrm>
            <a:off x="1641561" y="3661618"/>
            <a:ext cx="360040" cy="2088232"/>
            <a:chOff x="2555776" y="1275606"/>
            <a:chExt cx="360040" cy="2088232"/>
          </a:xfrm>
        </p:grpSpPr>
        <p:pic>
          <p:nvPicPr>
            <p:cNvPr id="14" name="图片 13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9"/>
            <a:srcRect l="14753" t="2033" r="12354" b="2033"/>
            <a:stretch>
              <a:fillRect/>
            </a:stretch>
          </p:blipFill>
          <p:spPr>
            <a:xfrm>
              <a:off x="2555776" y="1275606"/>
              <a:ext cx="310717" cy="306901"/>
            </a:xfrm>
            <a:prstGeom prst="ellipse">
              <a:avLst/>
            </a:prstGeom>
          </p:spPr>
        </p:pic>
        <p:sp>
          <p:nvSpPr>
            <p:cNvPr id="15" name="椭圆 14"/>
            <p:cNvSpPr/>
            <p:nvPr>
              <p:custDataLst>
                <p:tags r:id="rId11"/>
              </p:custDataLst>
            </p:nvPr>
          </p:nvSpPr>
          <p:spPr>
            <a:xfrm>
              <a:off x="2555776" y="3003798"/>
              <a:ext cx="360040" cy="36004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6" name="图片 15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rcRect l="17493" t="17360" r="16733" b="17407"/>
          <a:stretch>
            <a:fillRect/>
          </a:stretch>
        </p:blipFill>
        <p:spPr>
          <a:xfrm>
            <a:off x="1627600" y="4577806"/>
            <a:ext cx="649356" cy="644211"/>
          </a:xfrm>
          <a:prstGeom prst="ellipse">
            <a:avLst/>
          </a:prstGeom>
        </p:spPr>
      </p:pic>
      <p:sp>
        <p:nvSpPr>
          <p:cNvPr id="17" name="椭圆 16"/>
          <p:cNvSpPr/>
          <p:nvPr>
            <p:custDataLst>
              <p:tags r:id="rId14"/>
            </p:custDataLst>
          </p:nvPr>
        </p:nvSpPr>
        <p:spPr>
          <a:xfrm rot="20076632">
            <a:off x="1559465" y="1750175"/>
            <a:ext cx="5724564" cy="3721948"/>
          </a:xfrm>
          <a:prstGeom prst="ellipse">
            <a:avLst/>
          </a:prstGeom>
          <a:noFill/>
          <a:ln w="6350">
            <a:solidFill>
              <a:schemeClr val="bg1"/>
            </a:solidFill>
            <a:prstDash val="sysDash"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04 0.02639 C -0.03594 -0.10949 0.02943 -0.3007 0.1457 -0.39861 C 0.26315 -0.4956 0.38815 -0.46088 0.42331 -0.32361 C 0.45938 -0.18658 0.39427 0.00509 0.278 0.10139 C 0.16016 0.19907 0.03581 0.1662 0.00104 0.02639 Z" pathEditMode="relative" rAng="14700000" ptsTypes="AAAAA">
                                      <p:cBhvr>
                                        <p:cTn id="8" dur="1000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094" y="-175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51 -0.00185 C -0.04493 -0.13704 0.02018 -0.325 0.13815 -0.42315 C 0.25507 -0.52037 0.37864 -0.48704 0.4151 -0.3544 C 0.44778 -0.21875 0.38281 -0.03171 0.26523 0.06574 C 0.14739 0.16412 0.025 0.13334 -0.00951 -0.00185 Z" pathEditMode="relative" rAng="14700000" ptsTypes="AAAAA">
                                      <p:cBhvr>
                                        <p:cTn id="10" dur="10000" spd="-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198" y="-177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1" t="474"/>
          <a:stretch>
            <a:fillRect/>
          </a:stretch>
        </p:blipFill>
        <p:spPr>
          <a:xfrm rot="5400000">
            <a:off x="-45412" y="890257"/>
            <a:ext cx="6390169" cy="492863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3" t="6176" r="20756"/>
          <a:stretch>
            <a:fillRect/>
          </a:stretch>
        </p:blipFill>
        <p:spPr>
          <a:xfrm rot="5400000">
            <a:off x="5263117" y="877187"/>
            <a:ext cx="6294472" cy="4954774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8" b="5694"/>
          <a:stretch>
            <a:fillRect/>
          </a:stretch>
        </p:blipFill>
        <p:spPr>
          <a:xfrm rot="5400000">
            <a:off x="-28134" y="1006328"/>
            <a:ext cx="6586873" cy="485066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74" t="5418" r="21895"/>
          <a:stretch>
            <a:fillRect/>
          </a:stretch>
        </p:blipFill>
        <p:spPr>
          <a:xfrm rot="5400000">
            <a:off x="1866010" y="940979"/>
            <a:ext cx="2711303" cy="476339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319824" y="984844"/>
            <a:ext cx="6560288" cy="4920216"/>
          </a:xfrm>
          <a:prstGeom prst="rect">
            <a:avLst/>
          </a:prstGeom>
        </p:spPr>
      </p:pic>
      <p:cxnSp>
        <p:nvCxnSpPr>
          <p:cNvPr id="8" name="直接连接符 7"/>
          <p:cNvCxnSpPr/>
          <p:nvPr>
            <p:custDataLst>
              <p:tags r:id="rId9"/>
            </p:custDataLst>
          </p:nvPr>
        </p:nvCxnSpPr>
        <p:spPr>
          <a:xfrm>
            <a:off x="7219507" y="3157870"/>
            <a:ext cx="18288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775520" y="692696"/>
            <a:ext cx="864096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1. </a:t>
            </a:r>
            <a:r>
              <a:rPr lang="zh-CN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填空题。</a:t>
            </a:r>
            <a:endParaRPr lang="zh-CN" altLang="zh-CN" sz="200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(1) </a:t>
            </a:r>
            <a:r>
              <a:rPr lang="zh-CN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在太阳的</a:t>
            </a:r>
            <a:r>
              <a:rPr lang="zh-CN" altLang="zh-CN" sz="2000" u="sng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　　　　</a:t>
            </a:r>
            <a:r>
              <a:rPr lang="zh-CN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作用下</a:t>
            </a:r>
            <a:r>
              <a:rPr lang="en-US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,</a:t>
            </a:r>
            <a:r>
              <a:rPr lang="zh-CN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太阳系中的天体都在围绕太阳运行。月亮在绕着地球运动的同时</a:t>
            </a:r>
            <a:r>
              <a:rPr lang="en-US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,</a:t>
            </a:r>
            <a:r>
              <a:rPr lang="zh-CN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也被地球携带着绕太阳</a:t>
            </a:r>
            <a:r>
              <a:rPr lang="zh-CN" altLang="zh-CN" sz="2000" u="sng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　　　　</a:t>
            </a:r>
            <a:r>
              <a:rPr lang="zh-CN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。</a:t>
            </a:r>
            <a:r>
              <a:rPr lang="en-US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 </a:t>
            </a:r>
            <a:endParaRPr lang="zh-CN" altLang="zh-CN" sz="200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(2) </a:t>
            </a:r>
            <a:r>
              <a:rPr lang="zh-CN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太阳、地球、月球三个天体运动会形成</a:t>
            </a:r>
            <a:r>
              <a:rPr lang="zh-CN" altLang="zh-CN" sz="2000" u="sng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　　　　</a:t>
            </a:r>
            <a:r>
              <a:rPr lang="zh-CN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现象。</a:t>
            </a:r>
            <a:r>
              <a:rPr lang="en-US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 </a:t>
            </a:r>
            <a:endParaRPr lang="zh-CN" altLang="zh-CN" sz="200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(3) </a:t>
            </a:r>
            <a:r>
              <a:rPr lang="zh-CN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日食成因的模拟实验中</a:t>
            </a:r>
            <a:r>
              <a:rPr lang="en-US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,</a:t>
            </a:r>
            <a:r>
              <a:rPr lang="zh-CN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一名同学用手电筒代表</a:t>
            </a:r>
            <a:r>
              <a:rPr lang="zh-CN" altLang="zh-CN" sz="2000" u="sng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　　　　　　　</a:t>
            </a:r>
            <a:r>
              <a:rPr lang="en-US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,</a:t>
            </a:r>
            <a:r>
              <a:rPr lang="zh-CN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一名同学手持篮球代表</a:t>
            </a:r>
            <a:r>
              <a:rPr lang="zh-CN" altLang="zh-CN" sz="2000" u="sng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　　　　　　</a:t>
            </a:r>
            <a:r>
              <a:rPr lang="en-US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,</a:t>
            </a:r>
            <a:r>
              <a:rPr lang="zh-CN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一名同学手持乒乓球代表</a:t>
            </a:r>
            <a:r>
              <a:rPr lang="zh-CN" altLang="zh-CN" sz="2000" u="sng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　　　　　　</a:t>
            </a:r>
            <a:r>
              <a:rPr lang="en-US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,</a:t>
            </a:r>
            <a:r>
              <a:rPr lang="zh-CN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用乒乓球绕篮球自西向东转动一周表示</a:t>
            </a:r>
            <a:r>
              <a:rPr lang="zh-CN" altLang="zh-CN" sz="2000" u="sng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　　　　　　　　</a:t>
            </a:r>
            <a:r>
              <a:rPr lang="zh-CN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。</a:t>
            </a:r>
            <a:r>
              <a:rPr lang="en-US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 </a:t>
            </a:r>
            <a:endParaRPr lang="zh-CN" altLang="zh-CN" sz="200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(4) </a:t>
            </a:r>
            <a:r>
              <a:rPr lang="zh-CN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日食有</a:t>
            </a:r>
            <a:r>
              <a:rPr lang="zh-CN" altLang="zh-CN" sz="2000" u="sng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　　　　　　</a:t>
            </a:r>
            <a:r>
              <a:rPr lang="zh-CN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、</a:t>
            </a:r>
            <a:r>
              <a:rPr lang="zh-CN" altLang="zh-CN" sz="2000" u="sng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　　　　　　</a:t>
            </a:r>
            <a:r>
              <a:rPr lang="zh-CN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、</a:t>
            </a:r>
            <a:r>
              <a:rPr lang="zh-CN" altLang="zh-CN" sz="2000" u="sng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　　　　　　　</a:t>
            </a:r>
            <a:r>
              <a:rPr lang="zh-CN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三种。</a:t>
            </a:r>
            <a:r>
              <a:rPr lang="en-US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 </a:t>
            </a:r>
            <a:endParaRPr lang="zh-CN" altLang="zh-CN" sz="200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  <p:pic>
        <p:nvPicPr>
          <p:cNvPr id="3" name="Picture 2" descr="基础启航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19536" y="360040"/>
            <a:ext cx="8396418" cy="332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>
            <p:custDataLst>
              <p:tags r:id="rId6"/>
            </p:custDataLst>
          </p:nvPr>
        </p:nvSpPr>
        <p:spPr>
          <a:xfrm>
            <a:off x="3359697" y="1228690"/>
            <a:ext cx="697627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kern="1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引力</a:t>
            </a:r>
            <a:endParaRPr lang="zh-CN" altLang="en-US" sz="2000">
              <a:solidFill>
                <a:srgbClr val="FF0000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>
            <p:custDataLst>
              <p:tags r:id="rId7"/>
            </p:custDataLst>
          </p:nvPr>
        </p:nvSpPr>
        <p:spPr>
          <a:xfrm>
            <a:off x="6582970" y="1640503"/>
            <a:ext cx="1008112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kern="1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公转</a:t>
            </a:r>
            <a:endParaRPr lang="en-US" altLang="zh-CN" sz="2000" kern="1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>
            <p:custDataLst>
              <p:tags r:id="rId8"/>
            </p:custDataLst>
          </p:nvPr>
        </p:nvSpPr>
        <p:spPr>
          <a:xfrm>
            <a:off x="6582971" y="2141334"/>
            <a:ext cx="697627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kern="1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日食</a:t>
            </a:r>
            <a:endParaRPr lang="zh-CN" altLang="en-US" sz="2000">
              <a:solidFill>
                <a:srgbClr val="FF0000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>
            <p:custDataLst>
              <p:tags r:id="rId9"/>
            </p:custDataLst>
          </p:nvPr>
        </p:nvSpPr>
        <p:spPr>
          <a:xfrm>
            <a:off x="7359251" y="2559168"/>
            <a:ext cx="1223412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266700" algn="just"/>
            <a:r>
              <a:rPr lang="zh-CN" altLang="en-US" sz="2000" kern="1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太阳　</a:t>
            </a:r>
            <a:endParaRPr lang="zh-CN" altLang="zh-CN" sz="2000" kern="1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9" name="矩形 8"/>
          <p:cNvSpPr/>
          <p:nvPr>
            <p:custDataLst>
              <p:tags r:id="rId10"/>
            </p:custDataLst>
          </p:nvPr>
        </p:nvSpPr>
        <p:spPr>
          <a:xfrm>
            <a:off x="3442185" y="3032830"/>
            <a:ext cx="966931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266700" algn="just"/>
            <a:r>
              <a:rPr lang="zh-CN" altLang="en-US" sz="2000" kern="1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地球</a:t>
            </a:r>
            <a:endParaRPr lang="zh-CN" altLang="zh-CN" sz="2000" kern="1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10" name="矩形 9"/>
          <p:cNvSpPr/>
          <p:nvPr>
            <p:custDataLst>
              <p:tags r:id="rId11"/>
            </p:custDataLst>
          </p:nvPr>
        </p:nvSpPr>
        <p:spPr>
          <a:xfrm>
            <a:off x="8000728" y="3032830"/>
            <a:ext cx="966931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266700" algn="just"/>
            <a:r>
              <a:rPr lang="zh-CN" altLang="en-US" sz="2000" kern="1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月球</a:t>
            </a:r>
            <a:endParaRPr lang="zh-CN" altLang="zh-CN" sz="2000" kern="1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11" name="矩形 10"/>
          <p:cNvSpPr/>
          <p:nvPr>
            <p:custDataLst>
              <p:tags r:id="rId12"/>
            </p:custDataLst>
          </p:nvPr>
        </p:nvSpPr>
        <p:spPr>
          <a:xfrm>
            <a:off x="5129271" y="3507702"/>
            <a:ext cx="2249334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266700" algn="just"/>
            <a:r>
              <a:rPr lang="zh-CN" altLang="en-US" sz="2000" kern="1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月球绕地球一周</a:t>
            </a:r>
            <a:endParaRPr lang="zh-CN" altLang="zh-CN" sz="2000" kern="1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12" name="矩形 11"/>
          <p:cNvSpPr/>
          <p:nvPr>
            <p:custDataLst>
              <p:tags r:id="rId13"/>
            </p:custDataLst>
          </p:nvPr>
        </p:nvSpPr>
        <p:spPr>
          <a:xfrm>
            <a:off x="3204453" y="3924445"/>
            <a:ext cx="1008112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kern="1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日全食　</a:t>
            </a:r>
            <a:endParaRPr lang="en-US" altLang="zh-CN" sz="2000" kern="1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>
            <p:custDataLst>
              <p:tags r:id="rId14"/>
            </p:custDataLst>
          </p:nvPr>
        </p:nvSpPr>
        <p:spPr>
          <a:xfrm>
            <a:off x="4937042" y="3939231"/>
            <a:ext cx="1008112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kern="1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日偏食　</a:t>
            </a:r>
            <a:endParaRPr lang="en-US" altLang="zh-CN" sz="2000" kern="1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>
            <p:custDataLst>
              <p:tags r:id="rId15"/>
            </p:custDataLst>
          </p:nvPr>
        </p:nvSpPr>
        <p:spPr>
          <a:xfrm>
            <a:off x="6929366" y="3939231"/>
            <a:ext cx="1008112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kern="1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日环食</a:t>
            </a:r>
            <a:endParaRPr lang="en-US" altLang="zh-CN" sz="2000" kern="1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784339" y="605098"/>
            <a:ext cx="864096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1. </a:t>
            </a:r>
            <a:r>
              <a:rPr lang="zh-CN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填空题。</a:t>
            </a:r>
            <a:endParaRPr lang="zh-CN" altLang="zh-CN" sz="200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(1) </a:t>
            </a:r>
            <a:r>
              <a:rPr lang="zh-CN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当月球运行到太阳和地球之间</a:t>
            </a:r>
            <a:r>
              <a:rPr lang="en-US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,</a:t>
            </a:r>
            <a:r>
              <a:rPr lang="zh-CN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如果三者在一条</a:t>
            </a:r>
            <a:r>
              <a:rPr lang="zh-CN" altLang="zh-CN" sz="2000" u="sng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　　　　</a:t>
            </a:r>
            <a:r>
              <a:rPr lang="zh-CN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上</a:t>
            </a:r>
            <a:r>
              <a:rPr lang="en-US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,</a:t>
            </a:r>
            <a:r>
              <a:rPr lang="zh-CN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而且地球处于月球的阴影中时</a:t>
            </a:r>
            <a:r>
              <a:rPr lang="en-US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,</a:t>
            </a:r>
            <a:r>
              <a:rPr lang="zh-CN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月球挡住了太阳射向地球的光</a:t>
            </a:r>
            <a:r>
              <a:rPr lang="en-US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,</a:t>
            </a:r>
            <a:r>
              <a:rPr lang="zh-CN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便形成了</a:t>
            </a:r>
            <a:r>
              <a:rPr lang="zh-CN" altLang="zh-CN" sz="2000" u="sng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　　　　</a:t>
            </a:r>
            <a:r>
              <a:rPr lang="zh-CN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。</a:t>
            </a:r>
            <a:r>
              <a:rPr lang="en-US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 </a:t>
            </a:r>
            <a:endParaRPr lang="zh-CN" altLang="zh-CN" sz="200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(2) </a:t>
            </a:r>
            <a:r>
              <a:rPr lang="zh-CN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花花在模拟日食形成的实验时绘制了下图</a:t>
            </a:r>
            <a:r>
              <a:rPr lang="en-US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,</a:t>
            </a:r>
            <a:r>
              <a:rPr lang="zh-CN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图中的大球代表</a:t>
            </a:r>
            <a:r>
              <a:rPr lang="zh-CN" altLang="zh-CN" sz="2000" u="sng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　　　　</a:t>
            </a:r>
            <a:r>
              <a:rPr lang="en-US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,</a:t>
            </a:r>
            <a:r>
              <a:rPr lang="zh-CN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小球代表</a:t>
            </a:r>
            <a:r>
              <a:rPr lang="zh-CN" altLang="zh-CN" sz="2000" u="sng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　　　　</a:t>
            </a:r>
            <a:r>
              <a:rPr lang="en-US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,</a:t>
            </a:r>
            <a:r>
              <a:rPr lang="zh-CN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眼睛代表</a:t>
            </a:r>
            <a:r>
              <a:rPr lang="zh-CN" altLang="zh-CN" sz="2000" u="sng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　</a:t>
            </a:r>
            <a:r>
              <a:rPr lang="en-US" altLang="zh-CN" sz="2000" u="sng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        </a:t>
            </a:r>
            <a:r>
              <a:rPr lang="zh-CN" altLang="zh-CN" sz="2000" u="sng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　　　</a:t>
            </a:r>
            <a:r>
              <a:rPr lang="zh-CN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。</a:t>
            </a:r>
            <a:r>
              <a:rPr lang="en-US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 </a:t>
            </a:r>
            <a:endParaRPr lang="zh-CN" altLang="zh-CN" sz="200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  <p:pic>
        <p:nvPicPr>
          <p:cNvPr id="3" name="Picture 2" descr="能力扬帆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76046" y="288032"/>
            <a:ext cx="8396418" cy="332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>
            <p:custDataLst>
              <p:tags r:id="rId6"/>
            </p:custDataLst>
          </p:nvPr>
        </p:nvSpPr>
        <p:spPr>
          <a:xfrm>
            <a:off x="7442194" y="1124744"/>
            <a:ext cx="697627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直线</a:t>
            </a:r>
            <a:endParaRPr lang="zh-CN" altLang="en-US" sz="2000">
              <a:solidFill>
                <a:srgbClr val="FF0000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>
            <p:custDataLst>
              <p:tags r:id="rId7"/>
            </p:custDataLst>
          </p:nvPr>
        </p:nvSpPr>
        <p:spPr>
          <a:xfrm>
            <a:off x="8175135" y="1628800"/>
            <a:ext cx="697627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日食</a:t>
            </a:r>
            <a:endParaRPr lang="zh-CN" altLang="en-US" sz="2000">
              <a:solidFill>
                <a:srgbClr val="FF0000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>
            <p:custDataLst>
              <p:tags r:id="rId8"/>
            </p:custDataLst>
          </p:nvPr>
        </p:nvSpPr>
        <p:spPr>
          <a:xfrm>
            <a:off x="8845785" y="2092786"/>
            <a:ext cx="697627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太阳</a:t>
            </a:r>
            <a:endParaRPr lang="zh-CN" altLang="en-US" sz="2000">
              <a:solidFill>
                <a:srgbClr val="FF0000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>
            <p:custDataLst>
              <p:tags r:id="rId9"/>
            </p:custDataLst>
          </p:nvPr>
        </p:nvSpPr>
        <p:spPr>
          <a:xfrm>
            <a:off x="2495601" y="2506800"/>
            <a:ext cx="697627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月球</a:t>
            </a:r>
            <a:endParaRPr lang="zh-CN" altLang="en-US" sz="2000">
              <a:solidFill>
                <a:srgbClr val="FF0000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>
            <p:custDataLst>
              <p:tags r:id="rId10"/>
            </p:custDataLst>
          </p:nvPr>
        </p:nvSpPr>
        <p:spPr>
          <a:xfrm>
            <a:off x="4439816" y="2536144"/>
            <a:ext cx="1467068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地球上的人</a:t>
            </a:r>
            <a:endParaRPr lang="zh-CN" altLang="en-US" sz="2000">
              <a:solidFill>
                <a:srgbClr val="FF0000"/>
              </a:solidFill>
              <a:latin typeface="Calibri"/>
              <a:ea typeface="宋体" panose="02010600030101010101" pitchFamily="2" charset="-122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>
            <p:custDataLst>
              <p:tags r:id="rId12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7688" y="3645025"/>
            <a:ext cx="4724010" cy="1484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775520" y="260648"/>
            <a:ext cx="8640960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2. </a:t>
            </a:r>
            <a:r>
              <a:rPr lang="zh-CN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选择题。</a:t>
            </a:r>
            <a:endParaRPr lang="zh-CN" altLang="zh-CN" sz="200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(1) </a:t>
            </a:r>
            <a:r>
              <a:rPr lang="zh-CN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农历的</a:t>
            </a:r>
            <a:r>
              <a:rPr lang="en-US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(</a:t>
            </a:r>
            <a:r>
              <a:rPr lang="zh-CN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　　</a:t>
            </a:r>
            <a:r>
              <a:rPr lang="en-US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)</a:t>
            </a:r>
            <a:r>
              <a:rPr lang="zh-CN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可能会发生日食。</a:t>
            </a:r>
            <a:endParaRPr lang="zh-CN" altLang="zh-CN" sz="200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A. </a:t>
            </a:r>
            <a:r>
              <a:rPr lang="zh-CN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初一</a:t>
            </a:r>
            <a:r>
              <a:rPr lang="en-US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B. </a:t>
            </a:r>
            <a:r>
              <a:rPr lang="zh-CN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二十三</a:t>
            </a:r>
            <a:r>
              <a:rPr lang="en-US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C. </a:t>
            </a:r>
            <a:r>
              <a:rPr lang="zh-CN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十五</a:t>
            </a:r>
            <a:endParaRPr lang="zh-CN" altLang="zh-CN" sz="200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(2) </a:t>
            </a:r>
            <a:r>
              <a:rPr lang="zh-CN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发生日食是由于</a:t>
            </a:r>
            <a:r>
              <a:rPr lang="en-US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(</a:t>
            </a:r>
            <a:r>
              <a:rPr lang="zh-CN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　　</a:t>
            </a:r>
            <a:r>
              <a:rPr lang="en-US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)</a:t>
            </a:r>
            <a:r>
              <a:rPr lang="zh-CN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。</a:t>
            </a:r>
            <a:endParaRPr lang="zh-CN" altLang="zh-CN" sz="200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A. </a:t>
            </a:r>
            <a:r>
              <a:rPr lang="zh-CN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地球挡在太阳与月球之间</a:t>
            </a:r>
            <a:endParaRPr lang="zh-CN" altLang="zh-CN" sz="200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B. </a:t>
            </a:r>
            <a:r>
              <a:rPr lang="zh-CN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月球挡在地球与太阳之间</a:t>
            </a:r>
            <a:endParaRPr lang="zh-CN" altLang="zh-CN" sz="200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C. </a:t>
            </a:r>
            <a:r>
              <a:rPr lang="zh-CN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太阳挡在地球和月球之间</a:t>
            </a:r>
            <a:endParaRPr lang="zh-CN" altLang="zh-CN" sz="200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(3) </a:t>
            </a:r>
            <a:r>
              <a:rPr lang="zh-CN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当发生日食时</a:t>
            </a:r>
            <a:r>
              <a:rPr lang="en-US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,</a:t>
            </a:r>
            <a:r>
              <a:rPr lang="zh-CN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下列说法中</a:t>
            </a:r>
            <a:r>
              <a:rPr lang="en-US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,</a:t>
            </a:r>
            <a:r>
              <a:rPr lang="zh-CN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正确的是</a:t>
            </a:r>
            <a:r>
              <a:rPr lang="en-US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(</a:t>
            </a:r>
            <a:r>
              <a:rPr lang="zh-CN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　　</a:t>
            </a:r>
            <a:r>
              <a:rPr lang="en-US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)</a:t>
            </a:r>
            <a:r>
              <a:rPr lang="zh-CN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。</a:t>
            </a:r>
            <a:endParaRPr lang="zh-CN" altLang="zh-CN" sz="200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A. </a:t>
            </a:r>
            <a:r>
              <a:rPr lang="zh-CN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全世界的人都可以看到</a:t>
            </a:r>
            <a:endParaRPr lang="zh-CN" altLang="zh-CN" sz="200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B. </a:t>
            </a:r>
            <a:r>
              <a:rPr lang="zh-CN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世界上只有部分人可以看到</a:t>
            </a:r>
            <a:endParaRPr lang="zh-CN" altLang="zh-CN" sz="200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C. </a:t>
            </a:r>
            <a:r>
              <a:rPr lang="zh-CN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在北京看到日食</a:t>
            </a:r>
            <a:r>
              <a:rPr lang="en-US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,</a:t>
            </a:r>
            <a:r>
              <a:rPr lang="zh-CN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那么在洛杉矶也可以看到</a:t>
            </a:r>
            <a:endParaRPr lang="zh-CN" altLang="zh-CN" sz="200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524001" y="43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4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524001" y="1181816"/>
            <a:ext cx="550151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indent="2667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00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endParaRPr lang="en-US" altLang="zh-CN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Rectangle 6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524001" y="2105741"/>
            <a:ext cx="582211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indent="2667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000">
                <a:solidFill>
                  <a:prstClr val="black"/>
                </a:solidFill>
                <a:latin typeface="Times New Roman" panose="02020603050405020304" pitchFamily="18" charset="0"/>
                <a:ea typeface="仿宋_GB2312"/>
                <a:cs typeface="Times New Roman" panose="02020603050405020304" pitchFamily="18" charset="0"/>
              </a:rPr>
              <a:t> </a:t>
            </a:r>
            <a:r>
              <a:rPr lang="en-US" altLang="zh-CN" sz="100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endParaRPr lang="en-US" altLang="zh-CN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Rectangle 7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524000" y="2810591"/>
            <a:ext cx="486030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indent="2667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000">
                <a:solidFill>
                  <a:prstClr val="black"/>
                </a:solidFill>
                <a:latin typeface="Times New Roman" panose="02020603050405020304" pitchFamily="18" charset="0"/>
                <a:ea typeface="仿宋_GB2312"/>
                <a:cs typeface="Times New Roman" panose="02020603050405020304" pitchFamily="18" charset="0"/>
              </a:rPr>
              <a:t> </a:t>
            </a:r>
            <a:endParaRPr lang="en-US" altLang="zh-CN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矩形 9"/>
          <p:cNvSpPr/>
          <p:nvPr>
            <p:custDataLst>
              <p:tags r:id="rId8"/>
            </p:custDataLst>
          </p:nvPr>
        </p:nvSpPr>
        <p:spPr>
          <a:xfrm>
            <a:off x="4151784" y="1733440"/>
            <a:ext cx="333746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B</a:t>
            </a:r>
            <a:endParaRPr lang="zh-CN" altLang="en-US" sz="2000">
              <a:solidFill>
                <a:srgbClr val="FF0000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2" name="矩形 11"/>
          <p:cNvSpPr/>
          <p:nvPr>
            <p:custDataLst>
              <p:tags r:id="rId9"/>
            </p:custDataLst>
          </p:nvPr>
        </p:nvSpPr>
        <p:spPr>
          <a:xfrm>
            <a:off x="3146045" y="798395"/>
            <a:ext cx="333746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A</a:t>
            </a:r>
            <a:endParaRPr lang="zh-CN" altLang="en-US" sz="2000">
              <a:solidFill>
                <a:srgbClr val="FF0000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4" name="矩形 13"/>
          <p:cNvSpPr/>
          <p:nvPr>
            <p:custDataLst>
              <p:tags r:id="rId10"/>
            </p:custDataLst>
          </p:nvPr>
        </p:nvSpPr>
        <p:spPr>
          <a:xfrm>
            <a:off x="6285542" y="3573016"/>
            <a:ext cx="333746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B</a:t>
            </a:r>
            <a:endParaRPr lang="zh-CN" altLang="en-US" sz="2000">
              <a:solidFill>
                <a:srgbClr val="FF0000"/>
              </a:solidFill>
              <a:latin typeface="Calibri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775520" y="260648"/>
            <a:ext cx="8640960" cy="6093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3. </a:t>
            </a:r>
            <a:r>
              <a:rPr lang="zh-CN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选择题。</a:t>
            </a:r>
            <a:endParaRPr lang="zh-CN" altLang="zh-CN" sz="200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(1) </a:t>
            </a:r>
            <a:r>
              <a:rPr lang="zh-CN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如图所示</a:t>
            </a:r>
            <a:r>
              <a:rPr lang="en-US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,</a:t>
            </a:r>
            <a:r>
              <a:rPr lang="zh-CN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关于甲、乙两图所表示的意义</a:t>
            </a:r>
            <a:r>
              <a:rPr lang="en-US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,</a:t>
            </a:r>
            <a:r>
              <a:rPr lang="zh-CN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下列说法中正确的是</a:t>
            </a:r>
            <a:r>
              <a:rPr lang="en-US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(</a:t>
            </a:r>
            <a:r>
              <a:rPr lang="zh-CN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　　</a:t>
            </a:r>
            <a:r>
              <a:rPr lang="en-US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)(</a:t>
            </a:r>
            <a:r>
              <a:rPr lang="zh-CN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涂黑色的表示暗面</a:t>
            </a:r>
            <a:r>
              <a:rPr lang="en-US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)</a:t>
            </a:r>
            <a:r>
              <a:rPr lang="zh-CN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。</a:t>
            </a:r>
            <a:endParaRPr lang="zh-CN" altLang="zh-CN" sz="200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200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200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A. </a:t>
            </a:r>
            <a:r>
              <a:rPr lang="zh-CN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两个图都表示日食的成因</a:t>
            </a:r>
            <a:endParaRPr lang="zh-CN" altLang="zh-CN" sz="200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B. </a:t>
            </a:r>
            <a:r>
              <a:rPr lang="zh-CN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甲图表示日食的成因</a:t>
            </a:r>
            <a:endParaRPr lang="zh-CN" altLang="zh-CN" sz="200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C. </a:t>
            </a:r>
            <a:r>
              <a:rPr lang="zh-CN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乙图表示日食的成因</a:t>
            </a:r>
            <a:endParaRPr lang="zh-CN" altLang="zh-CN" sz="200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(2) </a:t>
            </a:r>
            <a:r>
              <a:rPr lang="zh-CN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我们在观测日食这种天象时</a:t>
            </a:r>
            <a:r>
              <a:rPr lang="en-US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,</a:t>
            </a:r>
            <a:r>
              <a:rPr lang="zh-CN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应采取科学的方法</a:t>
            </a:r>
            <a:r>
              <a:rPr lang="en-US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,</a:t>
            </a:r>
            <a:r>
              <a:rPr lang="zh-CN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下列做法中</a:t>
            </a:r>
            <a:r>
              <a:rPr lang="en-US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,</a:t>
            </a:r>
            <a:r>
              <a:rPr lang="zh-CN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正确的是</a:t>
            </a:r>
            <a:r>
              <a:rPr lang="en-US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(</a:t>
            </a:r>
            <a:r>
              <a:rPr lang="zh-CN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　　</a:t>
            </a:r>
            <a:r>
              <a:rPr lang="en-US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)</a:t>
            </a:r>
            <a:r>
              <a:rPr lang="zh-CN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。</a:t>
            </a:r>
            <a:endParaRPr lang="zh-CN" altLang="zh-CN" sz="200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	</a:t>
            </a:r>
            <a:endParaRPr lang="en-US" altLang="zh-CN" sz="200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200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                            A.                                      B.                                       C. 	 </a:t>
            </a:r>
            <a:endParaRPr lang="zh-CN" altLang="zh-CN" sz="200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9081218" y="836712"/>
            <a:ext cx="320922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C</a:t>
            </a:r>
            <a:endParaRPr lang="zh-CN" altLang="en-US" sz="2000">
              <a:solidFill>
                <a:srgbClr val="FF0000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2001565" y="4508556"/>
            <a:ext cx="320922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C</a:t>
            </a:r>
            <a:endParaRPr lang="zh-CN" altLang="en-US" sz="2000">
              <a:solidFill>
                <a:srgbClr val="FF0000"/>
              </a:solidFill>
              <a:latin typeface="Calibri"/>
              <a:ea typeface="宋体" panose="02010600030101010101" pitchFamily="2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99521" y="1748685"/>
            <a:ext cx="2745506" cy="928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23993" y="1712112"/>
            <a:ext cx="2341139" cy="7853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>
            <p:custDataLst>
              <p:tags r:id="rId11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89344" y="4869246"/>
            <a:ext cx="1372753" cy="9983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>
            <p:custDataLst>
              <p:tags r:id="rId13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04272" y="4908666"/>
            <a:ext cx="1320581" cy="9589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>
            <p:custDataLst>
              <p:tags r:id="rId15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68898" y="4869246"/>
            <a:ext cx="1374869" cy="9983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775520" y="260649"/>
            <a:ext cx="864096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4. </a:t>
            </a:r>
            <a:r>
              <a:rPr lang="zh-CN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探究题。</a:t>
            </a:r>
            <a:endParaRPr lang="zh-CN" altLang="zh-CN" sz="200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(1) </a:t>
            </a:r>
            <a:r>
              <a:rPr lang="zh-CN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如图</a:t>
            </a:r>
            <a:r>
              <a:rPr lang="en-US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,</a:t>
            </a:r>
            <a:r>
              <a:rPr lang="zh-CN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在</a:t>
            </a:r>
            <a:r>
              <a:rPr lang="en-US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A</a:t>
            </a:r>
            <a:r>
              <a:rPr lang="zh-CN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、</a:t>
            </a:r>
            <a:r>
              <a:rPr lang="en-US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B</a:t>
            </a:r>
            <a:r>
              <a:rPr lang="zh-CN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、</a:t>
            </a:r>
            <a:r>
              <a:rPr lang="en-US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C</a:t>
            </a:r>
            <a:r>
              <a:rPr lang="zh-CN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、</a:t>
            </a:r>
            <a:r>
              <a:rPr lang="en-US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D</a:t>
            </a:r>
            <a:r>
              <a:rPr lang="zh-CN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四处中</a:t>
            </a:r>
            <a:r>
              <a:rPr lang="en-US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,</a:t>
            </a:r>
            <a:r>
              <a:rPr lang="zh-CN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可能发生日食的是</a:t>
            </a:r>
            <a:r>
              <a:rPr lang="zh-CN" altLang="zh-CN" sz="2000" u="sng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　　　　</a:t>
            </a:r>
            <a:r>
              <a:rPr lang="zh-CN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处。</a:t>
            </a:r>
            <a:r>
              <a:rPr lang="en-US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 </a:t>
            </a:r>
            <a:endParaRPr lang="zh-CN" altLang="zh-CN" sz="200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200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200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200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200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(2) </a:t>
            </a:r>
            <a:r>
              <a:rPr lang="zh-CN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如图所示的天文现象叫</a:t>
            </a:r>
            <a:r>
              <a:rPr lang="en-US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“</a:t>
            </a:r>
            <a:r>
              <a:rPr lang="zh-CN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金星凌日</a:t>
            </a:r>
            <a:r>
              <a:rPr lang="en-US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”</a:t>
            </a:r>
            <a:r>
              <a:rPr lang="zh-CN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。我们在地球上看到太阳前面有一个小黑点在移动</a:t>
            </a:r>
            <a:r>
              <a:rPr lang="en-US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,</a:t>
            </a:r>
            <a:r>
              <a:rPr lang="zh-CN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这个小黑点其实是金星。从天体的位置关系分析</a:t>
            </a:r>
            <a:r>
              <a:rPr lang="en-US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,“</a:t>
            </a:r>
            <a:r>
              <a:rPr lang="zh-CN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金星凌日</a:t>
            </a:r>
            <a:r>
              <a:rPr lang="en-US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”</a:t>
            </a:r>
            <a:r>
              <a:rPr lang="zh-CN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的原理与</a:t>
            </a:r>
            <a:r>
              <a:rPr lang="zh-CN" altLang="zh-CN" sz="2000" u="sng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　　　　　</a:t>
            </a:r>
            <a:r>
              <a:rPr lang="zh-CN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现象最相似。</a:t>
            </a:r>
            <a:r>
              <a:rPr lang="en-US" altLang="zh-CN" sz="200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 </a:t>
            </a:r>
            <a:endParaRPr lang="zh-CN" altLang="zh-CN" sz="200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7464152" y="764704"/>
            <a:ext cx="324128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C</a:t>
            </a:r>
            <a:endParaRPr lang="zh-CN" altLang="en-US" sz="2000">
              <a:solidFill>
                <a:srgbClr val="FF0000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>
            <p:custDataLst>
              <p:tags r:id="rId5"/>
            </p:custDataLst>
          </p:nvPr>
        </p:nvSpPr>
        <p:spPr>
          <a:xfrm>
            <a:off x="2639617" y="3965405"/>
            <a:ext cx="69762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kern="1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日食</a:t>
            </a:r>
            <a:endParaRPr lang="zh-CN" altLang="en-US" sz="200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72404" y="1340768"/>
            <a:ext cx="3563887" cy="1438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71491" y="4507966"/>
            <a:ext cx="1824510" cy="14002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New picture"/>
          <p:cNvPicPr/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1163300" y="10261600"/>
            <a:ext cx="342900" cy="2413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任意多边形: 形状 23"/>
          <p:cNvSpPr/>
          <p:nvPr>
            <p:custDataLst>
              <p:tags r:id="rId3"/>
            </p:custDataLst>
          </p:nvPr>
        </p:nvSpPr>
        <p:spPr>
          <a:xfrm>
            <a:off x="0" y="6527868"/>
            <a:ext cx="12192000" cy="330131"/>
          </a:xfrm>
          <a:custGeom>
            <a:gdLst>
              <a:gd name="connsiteX0" fmla="*/ 6096000 w 12192000"/>
              <a:gd name="connsiteY0" fmla="*/ 0 h 5132848"/>
              <a:gd name="connsiteX1" fmla="*/ 12172941 w 12192000"/>
              <a:gd name="connsiteY1" fmla="*/ 2153591 h 5132848"/>
              <a:gd name="connsiteX2" fmla="*/ 12192000 w 12192000"/>
              <a:gd name="connsiteY2" fmla="*/ 2174457 h 5132848"/>
              <a:gd name="connsiteX3" fmla="*/ 12192000 w 12192000"/>
              <a:gd name="connsiteY3" fmla="*/ 5132848 h 5132848"/>
              <a:gd name="connsiteX4" fmla="*/ 0 w 12192000"/>
              <a:gd name="connsiteY4" fmla="*/ 5132848 h 5132848"/>
              <a:gd name="connsiteX5" fmla="*/ 0 w 12192000"/>
              <a:gd name="connsiteY5" fmla="*/ 2174457 h 5132848"/>
              <a:gd name="connsiteX6" fmla="*/ 19059 w 12192000"/>
              <a:gd name="connsiteY6" fmla="*/ 2153591 h 5132848"/>
              <a:gd name="connsiteX7" fmla="*/ 6096000 w 12192000"/>
              <a:gd name="connsiteY7" fmla="*/ 0 h 513284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5132848">
                <a:moveTo>
                  <a:pt x="6096000" y="0"/>
                </a:moveTo>
                <a:cubicBezTo>
                  <a:pt x="8671349" y="0"/>
                  <a:pt x="10926701" y="862463"/>
                  <a:pt x="12172941" y="2153591"/>
                </a:cubicBezTo>
                <a:lnTo>
                  <a:pt x="12192000" y="2174457"/>
                </a:lnTo>
                <a:lnTo>
                  <a:pt x="12192000" y="5132848"/>
                </a:lnTo>
                <a:lnTo>
                  <a:pt x="0" y="5132848"/>
                </a:lnTo>
                <a:lnTo>
                  <a:pt x="0" y="2174457"/>
                </a:lnTo>
                <a:lnTo>
                  <a:pt x="19059" y="2153591"/>
                </a:lnTo>
                <a:cubicBezTo>
                  <a:pt x="1265299" y="862463"/>
                  <a:pt x="3520651" y="0"/>
                  <a:pt x="6096000" y="0"/>
                </a:cubicBezTo>
                <a:close/>
              </a:path>
            </a:pathLst>
          </a:custGeom>
          <a:solidFill>
            <a:srgbClr val="C3B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>
            <p:custDataLst>
              <p:tags r:id="rId4"/>
            </p:custDataLst>
          </p:nvPr>
        </p:nvSpPr>
        <p:spPr>
          <a:xfrm>
            <a:off x="1641561" y="5389810"/>
            <a:ext cx="360040" cy="36004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821580" y="1531088"/>
            <a:ext cx="8913477" cy="4772921"/>
          </a:xfrm>
          <a:prstGeom prst="rect">
            <a:avLst/>
          </a:prstGeom>
        </p:spPr>
      </p:pic>
      <p:sp>
        <p:nvSpPr>
          <p:cNvPr id="25" name="矩形 24"/>
          <p:cNvSpPr/>
          <p:nvPr>
            <p:custDataLst>
              <p:tags r:id="rId8"/>
            </p:custDataLst>
          </p:nvPr>
        </p:nvSpPr>
        <p:spPr>
          <a:xfrm>
            <a:off x="3551275" y="180753"/>
            <a:ext cx="389683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720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720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日 </a:t>
            </a:r>
            <a:r>
              <a:rPr lang="zh-CN" altLang="en-US" sz="720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食</a:t>
            </a:r>
            <a:endParaRPr lang="zh-CN" altLang="en-US" sz="7200">
              <a:ln w="9525">
                <a:solidFill>
                  <a:schemeClr val="bg1"/>
                </a:solidFill>
                <a:prstDash val="solid"/>
              </a:ln>
              <a:solidFill>
                <a:srgbClr val="FFC00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任意多边形: 形状 23"/>
          <p:cNvSpPr/>
          <p:nvPr>
            <p:custDataLst>
              <p:tags r:id="rId3"/>
            </p:custDataLst>
          </p:nvPr>
        </p:nvSpPr>
        <p:spPr>
          <a:xfrm>
            <a:off x="0" y="6527868"/>
            <a:ext cx="12192000" cy="330131"/>
          </a:xfrm>
          <a:custGeom>
            <a:gdLst>
              <a:gd name="connsiteX0" fmla="*/ 6096000 w 12192000"/>
              <a:gd name="connsiteY0" fmla="*/ 0 h 5132848"/>
              <a:gd name="connsiteX1" fmla="*/ 12172941 w 12192000"/>
              <a:gd name="connsiteY1" fmla="*/ 2153591 h 5132848"/>
              <a:gd name="connsiteX2" fmla="*/ 12192000 w 12192000"/>
              <a:gd name="connsiteY2" fmla="*/ 2174457 h 5132848"/>
              <a:gd name="connsiteX3" fmla="*/ 12192000 w 12192000"/>
              <a:gd name="connsiteY3" fmla="*/ 5132848 h 5132848"/>
              <a:gd name="connsiteX4" fmla="*/ 0 w 12192000"/>
              <a:gd name="connsiteY4" fmla="*/ 5132848 h 5132848"/>
              <a:gd name="connsiteX5" fmla="*/ 0 w 12192000"/>
              <a:gd name="connsiteY5" fmla="*/ 2174457 h 5132848"/>
              <a:gd name="connsiteX6" fmla="*/ 19059 w 12192000"/>
              <a:gd name="connsiteY6" fmla="*/ 2153591 h 5132848"/>
              <a:gd name="connsiteX7" fmla="*/ 6096000 w 12192000"/>
              <a:gd name="connsiteY7" fmla="*/ 0 h 513284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5132848">
                <a:moveTo>
                  <a:pt x="6096000" y="0"/>
                </a:moveTo>
                <a:cubicBezTo>
                  <a:pt x="8671349" y="0"/>
                  <a:pt x="10926701" y="862463"/>
                  <a:pt x="12172941" y="2153591"/>
                </a:cubicBezTo>
                <a:lnTo>
                  <a:pt x="12192000" y="2174457"/>
                </a:lnTo>
                <a:lnTo>
                  <a:pt x="12192000" y="5132848"/>
                </a:lnTo>
                <a:lnTo>
                  <a:pt x="0" y="5132848"/>
                </a:lnTo>
                <a:lnTo>
                  <a:pt x="0" y="2174457"/>
                </a:lnTo>
                <a:lnTo>
                  <a:pt x="19059" y="2153591"/>
                </a:lnTo>
                <a:cubicBezTo>
                  <a:pt x="1265299" y="862463"/>
                  <a:pt x="3520651" y="0"/>
                  <a:pt x="6096000" y="0"/>
                </a:cubicBezTo>
                <a:close/>
              </a:path>
            </a:pathLst>
          </a:custGeom>
          <a:solidFill>
            <a:srgbClr val="C3B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36"/>
          <a:stretch>
            <a:fillRect/>
          </a:stretch>
        </p:blipFill>
        <p:spPr>
          <a:xfrm>
            <a:off x="266065" y="474980"/>
            <a:ext cx="11389995" cy="60528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" name="图片 2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rcRect l="14753" t="2033" r="12354" b="2033"/>
          <a:stretch>
            <a:fillRect/>
          </a:stretch>
        </p:blipFill>
        <p:spPr>
          <a:xfrm rot="3979689">
            <a:off x="10093359" y="3086636"/>
            <a:ext cx="310717" cy="306901"/>
          </a:xfrm>
          <a:prstGeom prst="ellipse">
            <a:avLst/>
          </a:prstGeom>
        </p:spPr>
      </p:pic>
      <p:sp>
        <p:nvSpPr>
          <p:cNvPr id="25" name="矩形 24"/>
          <p:cNvSpPr/>
          <p:nvPr>
            <p:custDataLst>
              <p:tags r:id="rId8"/>
            </p:custDataLst>
          </p:nvPr>
        </p:nvSpPr>
        <p:spPr>
          <a:xfrm>
            <a:off x="1741471" y="4626831"/>
            <a:ext cx="8996194" cy="53403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>
              <a:lnSpc>
                <a:spcPct val="120000"/>
              </a:lnSpc>
            </a:pPr>
            <a:endParaRPr lang="zh-CN" altLang="en-US" sz="2400" spc="200">
              <a:ln w="0"/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>
            <a:clrChange>
              <a:clrFrom>
                <a:srgbClr val="030000">
                  <a:alpha val="100000"/>
                </a:srgbClr>
              </a:clrFrom>
              <a:clrTo>
                <a:srgbClr val="030000">
                  <a:alpha val="100000"/>
                  <a:alpha val="0"/>
                </a:srgbClr>
              </a:clrTo>
            </a:clrChange>
          </a:blip>
          <a:srcRect l="21358" t="12507" r="22577" b="12749"/>
          <a:stretch>
            <a:fillRect/>
          </a:stretch>
        </p:blipFill>
        <p:spPr>
          <a:xfrm>
            <a:off x="-5203825" y="-83820"/>
            <a:ext cx="7163435" cy="6941820"/>
          </a:xfrm>
          <a:prstGeom prst="ellipse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215647" y="1265275"/>
            <a:ext cx="6525199" cy="3838352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任意多边形: 形状 23"/>
          <p:cNvSpPr/>
          <p:nvPr>
            <p:custDataLst>
              <p:tags r:id="rId3"/>
            </p:custDataLst>
          </p:nvPr>
        </p:nvSpPr>
        <p:spPr>
          <a:xfrm>
            <a:off x="0" y="6527868"/>
            <a:ext cx="12192000" cy="330131"/>
          </a:xfrm>
          <a:custGeom>
            <a:gdLst>
              <a:gd name="connsiteX0" fmla="*/ 6096000 w 12192000"/>
              <a:gd name="connsiteY0" fmla="*/ 0 h 5132848"/>
              <a:gd name="connsiteX1" fmla="*/ 12172941 w 12192000"/>
              <a:gd name="connsiteY1" fmla="*/ 2153591 h 5132848"/>
              <a:gd name="connsiteX2" fmla="*/ 12192000 w 12192000"/>
              <a:gd name="connsiteY2" fmla="*/ 2174457 h 5132848"/>
              <a:gd name="connsiteX3" fmla="*/ 12192000 w 12192000"/>
              <a:gd name="connsiteY3" fmla="*/ 5132848 h 5132848"/>
              <a:gd name="connsiteX4" fmla="*/ 0 w 12192000"/>
              <a:gd name="connsiteY4" fmla="*/ 5132848 h 5132848"/>
              <a:gd name="connsiteX5" fmla="*/ 0 w 12192000"/>
              <a:gd name="connsiteY5" fmla="*/ 2174457 h 5132848"/>
              <a:gd name="connsiteX6" fmla="*/ 19059 w 12192000"/>
              <a:gd name="connsiteY6" fmla="*/ 2153591 h 5132848"/>
              <a:gd name="connsiteX7" fmla="*/ 6096000 w 12192000"/>
              <a:gd name="connsiteY7" fmla="*/ 0 h 513284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5132848">
                <a:moveTo>
                  <a:pt x="6096000" y="0"/>
                </a:moveTo>
                <a:cubicBezTo>
                  <a:pt x="8671349" y="0"/>
                  <a:pt x="10926701" y="862463"/>
                  <a:pt x="12172941" y="2153591"/>
                </a:cubicBezTo>
                <a:lnTo>
                  <a:pt x="12192000" y="2174457"/>
                </a:lnTo>
                <a:lnTo>
                  <a:pt x="12192000" y="5132848"/>
                </a:lnTo>
                <a:lnTo>
                  <a:pt x="0" y="5132848"/>
                </a:lnTo>
                <a:lnTo>
                  <a:pt x="0" y="2174457"/>
                </a:lnTo>
                <a:lnTo>
                  <a:pt x="19059" y="2153591"/>
                </a:lnTo>
                <a:cubicBezTo>
                  <a:pt x="1265299" y="862463"/>
                  <a:pt x="3520651" y="0"/>
                  <a:pt x="6096000" y="0"/>
                </a:cubicBezTo>
                <a:close/>
              </a:path>
            </a:pathLst>
          </a:custGeom>
          <a:solidFill>
            <a:srgbClr val="C3B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2415688" y="1210724"/>
            <a:ext cx="6872605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36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✬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用什么物体来模拟三个星球？</a:t>
            </a:r>
            <a:endParaRPr lang="zh-CN" altLang="en-US" sz="36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6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✬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它们的大小关系如何？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6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✬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三个星球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应该怎样摆放？</a:t>
            </a:r>
            <a:endParaRPr lang="zh-CN" altLang="en-US" sz="36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6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✬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人应该在哪里观察？</a:t>
            </a:r>
            <a:endParaRPr lang="zh-CN" altLang="en-US" sz="36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endParaRPr lang="zh-CN" altLang="en-US" sz="36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任意多边形: 形状 23"/>
          <p:cNvSpPr/>
          <p:nvPr>
            <p:custDataLst>
              <p:tags r:id="rId3"/>
            </p:custDataLst>
          </p:nvPr>
        </p:nvSpPr>
        <p:spPr>
          <a:xfrm>
            <a:off x="0" y="6527868"/>
            <a:ext cx="12192000" cy="330131"/>
          </a:xfrm>
          <a:custGeom>
            <a:gdLst>
              <a:gd name="connsiteX0" fmla="*/ 6096000 w 12192000"/>
              <a:gd name="connsiteY0" fmla="*/ 0 h 5132848"/>
              <a:gd name="connsiteX1" fmla="*/ 12172941 w 12192000"/>
              <a:gd name="connsiteY1" fmla="*/ 2153591 h 5132848"/>
              <a:gd name="connsiteX2" fmla="*/ 12192000 w 12192000"/>
              <a:gd name="connsiteY2" fmla="*/ 2174457 h 5132848"/>
              <a:gd name="connsiteX3" fmla="*/ 12192000 w 12192000"/>
              <a:gd name="connsiteY3" fmla="*/ 5132848 h 5132848"/>
              <a:gd name="connsiteX4" fmla="*/ 0 w 12192000"/>
              <a:gd name="connsiteY4" fmla="*/ 5132848 h 5132848"/>
              <a:gd name="connsiteX5" fmla="*/ 0 w 12192000"/>
              <a:gd name="connsiteY5" fmla="*/ 2174457 h 5132848"/>
              <a:gd name="connsiteX6" fmla="*/ 19059 w 12192000"/>
              <a:gd name="connsiteY6" fmla="*/ 2153591 h 5132848"/>
              <a:gd name="connsiteX7" fmla="*/ 6096000 w 12192000"/>
              <a:gd name="connsiteY7" fmla="*/ 0 h 513284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5132848">
                <a:moveTo>
                  <a:pt x="6096000" y="0"/>
                </a:moveTo>
                <a:cubicBezTo>
                  <a:pt x="8671349" y="0"/>
                  <a:pt x="10926701" y="862463"/>
                  <a:pt x="12172941" y="2153591"/>
                </a:cubicBezTo>
                <a:lnTo>
                  <a:pt x="12192000" y="2174457"/>
                </a:lnTo>
                <a:lnTo>
                  <a:pt x="12192000" y="5132848"/>
                </a:lnTo>
                <a:lnTo>
                  <a:pt x="0" y="5132848"/>
                </a:lnTo>
                <a:lnTo>
                  <a:pt x="0" y="2174457"/>
                </a:lnTo>
                <a:lnTo>
                  <a:pt x="19059" y="2153591"/>
                </a:lnTo>
                <a:cubicBezTo>
                  <a:pt x="1265299" y="862463"/>
                  <a:pt x="3520651" y="0"/>
                  <a:pt x="6096000" y="0"/>
                </a:cubicBezTo>
                <a:close/>
              </a:path>
            </a:pathLst>
          </a:custGeom>
          <a:solidFill>
            <a:srgbClr val="C3B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31" name="Picture 2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33265" y="4854489"/>
            <a:ext cx="10380872" cy="1589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 10"/>
          <p:cNvSpPr/>
          <p:nvPr>
            <p:custDataLst>
              <p:tags r:id="rId6"/>
            </p:custDataLst>
          </p:nvPr>
        </p:nvSpPr>
        <p:spPr>
          <a:xfrm>
            <a:off x="1404177" y="5549710"/>
            <a:ext cx="233910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 w="0"/>
                <a:solidFill>
                  <a:prstClr val="black"/>
                </a:solidFill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大号红色圆纸片</a:t>
            </a:r>
            <a:endParaRPr kumimoji="0" lang="en-US" altLang="zh-CN" sz="2400" b="0" i="0" u="none" strike="noStrike" kern="1200" cap="none" spc="0" normalizeH="0" baseline="0" noProof="0">
              <a:ln w="0"/>
              <a:solidFill>
                <a:prstClr val="black"/>
              </a:solidFill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 w="0"/>
                <a:solidFill>
                  <a:prstClr val="black"/>
                </a:solidFill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代表太阳</a:t>
            </a:r>
            <a:endParaRPr kumimoji="0" lang="zh-CN" altLang="en-US" sz="2400" b="0" i="0" u="none" strike="noStrike" kern="1200" cap="none" spc="0" normalizeH="0" baseline="0" noProof="0">
              <a:ln w="0"/>
              <a:solidFill>
                <a:prstClr val="black"/>
              </a:solidFill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矩形 11"/>
          <p:cNvSpPr/>
          <p:nvPr>
            <p:custDataLst>
              <p:tags r:id="rId7"/>
            </p:custDataLst>
          </p:nvPr>
        </p:nvSpPr>
        <p:spPr>
          <a:xfrm>
            <a:off x="8419633" y="5549709"/>
            <a:ext cx="233910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 w="0"/>
                <a:solidFill>
                  <a:prstClr val="black"/>
                </a:solidFill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中号蓝色圆纸片</a:t>
            </a:r>
            <a:endParaRPr kumimoji="0" lang="en-US" altLang="zh-CN" sz="2400" b="0" i="0" u="none" strike="noStrike" kern="1200" cap="none" spc="0" normalizeH="0" baseline="0" noProof="0">
              <a:ln w="0"/>
              <a:solidFill>
                <a:prstClr val="black"/>
              </a:solidFill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 w="0"/>
                <a:solidFill>
                  <a:prstClr val="black"/>
                </a:solidFill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代表地球</a:t>
            </a:r>
            <a:endParaRPr kumimoji="0" lang="zh-CN" altLang="en-US" sz="2400" b="0" i="0" u="none" strike="noStrike" kern="1200" cap="none" spc="0" normalizeH="0" baseline="0" noProof="0">
              <a:ln w="0"/>
              <a:solidFill>
                <a:prstClr val="black"/>
              </a:solidFill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/>
          <p:nvPr>
            <p:custDataLst>
              <p:tags r:id="rId8"/>
            </p:custDataLst>
          </p:nvPr>
        </p:nvSpPr>
        <p:spPr>
          <a:xfrm>
            <a:off x="5853182" y="5549709"/>
            <a:ext cx="233910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 w="0"/>
                <a:solidFill>
                  <a:prstClr val="black"/>
                </a:solidFill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小号黄色圆纸片</a:t>
            </a:r>
            <a:endParaRPr kumimoji="0" lang="en-US" altLang="zh-CN" sz="2400" b="0" i="0" u="none" strike="noStrike" kern="1200" cap="none" spc="0" normalizeH="0" baseline="0" noProof="0">
              <a:ln w="0"/>
              <a:solidFill>
                <a:prstClr val="black"/>
              </a:solidFill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 w="0"/>
                <a:solidFill>
                  <a:prstClr val="black"/>
                </a:solidFill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代表月球</a:t>
            </a:r>
            <a:endParaRPr kumimoji="0" lang="zh-CN" altLang="en-US" sz="2400" b="0" i="0" u="none" strike="noStrike" kern="1200" cap="none" spc="0" normalizeH="0" baseline="0" noProof="0">
              <a:ln w="0"/>
              <a:solidFill>
                <a:prstClr val="black"/>
              </a:solidFill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4" name="组合 13"/>
          <p:cNvGrpSpPr/>
          <p:nvPr>
            <p:custDataLst>
              <p:tags r:id="rId9"/>
            </p:custDataLst>
          </p:nvPr>
        </p:nvGrpSpPr>
        <p:grpSpPr>
          <a:xfrm>
            <a:off x="2196505" y="3840973"/>
            <a:ext cx="407727" cy="1368152"/>
            <a:chOff x="1511772" y="3009658"/>
            <a:chExt cx="648072" cy="2174645"/>
          </a:xfrm>
        </p:grpSpPr>
        <p:sp>
          <p:nvSpPr>
            <p:cNvPr id="15" name="流程图: 磁盘 14"/>
            <p:cNvSpPr/>
            <p:nvPr>
              <p:custDataLst>
                <p:tags r:id="rId10"/>
              </p:custDataLst>
            </p:nvPr>
          </p:nvSpPr>
          <p:spPr>
            <a:xfrm>
              <a:off x="1511772" y="4896271"/>
              <a:ext cx="648072" cy="288032"/>
            </a:xfrm>
            <a:prstGeom prst="flowChartMagneticDisk">
              <a:avLst/>
            </a:prstGeom>
            <a:gradFill flip="none" rotWithShape="1">
              <a:gsLst>
                <a:gs pos="0">
                  <a:srgbClr val="FFC000">
                    <a:shade val="30000"/>
                    <a:satMod val="115000"/>
                  </a:srgbClr>
                </a:gs>
                <a:gs pos="50000">
                  <a:srgbClr val="FFC000">
                    <a:shade val="67500"/>
                    <a:satMod val="115000"/>
                  </a:srgbClr>
                </a:gs>
                <a:gs pos="100000">
                  <a:srgbClr val="FFC000">
                    <a:shade val="100000"/>
                    <a:satMod val="115000"/>
                  </a:srgbClr>
                </a:gs>
              </a:gsLst>
              <a:lin ang="16200000" scaled="1"/>
            </a:gradFill>
            <a:ln>
              <a:solidFill>
                <a:schemeClr val="accent4">
                  <a:lumMod val="75000"/>
                </a:schemeClr>
              </a:solidFill>
            </a:ln>
            <a:effectLst>
              <a:outerShdw blurRad="76200" dist="25400" dir="21540000" sx="108000" sy="108000" kx="-1200000" algn="bl" rotWithShape="0">
                <a:prstClr val="black">
                  <a:alpha val="4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6" name="圆柱体 15"/>
            <p:cNvSpPr/>
            <p:nvPr>
              <p:custDataLst>
                <p:tags r:id="rId11"/>
              </p:custDataLst>
            </p:nvPr>
          </p:nvSpPr>
          <p:spPr>
            <a:xfrm>
              <a:off x="1785005" y="3009658"/>
              <a:ext cx="115607" cy="1943944"/>
            </a:xfrm>
            <a:prstGeom prst="can">
              <a:avLst/>
            </a:prstGeom>
            <a:gradFill flip="none" rotWithShape="1">
              <a:gsLst>
                <a:gs pos="0">
                  <a:srgbClr val="FFC000">
                    <a:shade val="30000"/>
                    <a:satMod val="115000"/>
                  </a:srgbClr>
                </a:gs>
                <a:gs pos="50000">
                  <a:srgbClr val="FFC000">
                    <a:shade val="67500"/>
                    <a:satMod val="115000"/>
                  </a:srgbClr>
                </a:gs>
                <a:gs pos="100000">
                  <a:srgbClr val="FFC000">
                    <a:shade val="100000"/>
                    <a:satMod val="115000"/>
                  </a:srgbClr>
                </a:gs>
              </a:gsLst>
              <a:lin ang="0" scaled="1"/>
            </a:gra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7" name="组合 16"/>
          <p:cNvGrpSpPr/>
          <p:nvPr>
            <p:custDataLst>
              <p:tags r:id="rId12"/>
            </p:custDataLst>
          </p:nvPr>
        </p:nvGrpSpPr>
        <p:grpSpPr>
          <a:xfrm>
            <a:off x="6841462" y="3221034"/>
            <a:ext cx="407727" cy="2087124"/>
            <a:chOff x="1511772" y="1866869"/>
            <a:chExt cx="648072" cy="3317434"/>
          </a:xfrm>
        </p:grpSpPr>
        <p:sp>
          <p:nvSpPr>
            <p:cNvPr id="18" name="流程图: 磁盘 17"/>
            <p:cNvSpPr/>
            <p:nvPr>
              <p:custDataLst>
                <p:tags r:id="rId13"/>
              </p:custDataLst>
            </p:nvPr>
          </p:nvSpPr>
          <p:spPr>
            <a:xfrm>
              <a:off x="1511772" y="4896271"/>
              <a:ext cx="648072" cy="288032"/>
            </a:xfrm>
            <a:prstGeom prst="flowChartMagneticDisk">
              <a:avLst/>
            </a:prstGeom>
            <a:gradFill flip="none" rotWithShape="1">
              <a:gsLst>
                <a:gs pos="0">
                  <a:srgbClr val="FFC000">
                    <a:shade val="30000"/>
                    <a:satMod val="115000"/>
                  </a:srgbClr>
                </a:gs>
                <a:gs pos="50000">
                  <a:srgbClr val="FFC000">
                    <a:shade val="67500"/>
                    <a:satMod val="115000"/>
                  </a:srgbClr>
                </a:gs>
                <a:gs pos="100000">
                  <a:srgbClr val="FFC000">
                    <a:shade val="100000"/>
                    <a:satMod val="115000"/>
                  </a:srgbClr>
                </a:gs>
              </a:gsLst>
              <a:lin ang="16200000" scaled="1"/>
            </a:gradFill>
            <a:ln>
              <a:solidFill>
                <a:schemeClr val="accent4">
                  <a:lumMod val="75000"/>
                </a:schemeClr>
              </a:solidFill>
            </a:ln>
            <a:effectLst>
              <a:outerShdw blurRad="76200" dist="25400" dir="21540000" sx="108000" sy="108000" kx="-1200000" algn="bl" rotWithShape="0">
                <a:prstClr val="black">
                  <a:alpha val="4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9" name="圆柱体 18"/>
            <p:cNvSpPr/>
            <p:nvPr>
              <p:custDataLst>
                <p:tags r:id="rId14"/>
              </p:custDataLst>
            </p:nvPr>
          </p:nvSpPr>
          <p:spPr>
            <a:xfrm>
              <a:off x="1799898" y="1866869"/>
              <a:ext cx="100714" cy="3086733"/>
            </a:xfrm>
            <a:prstGeom prst="can">
              <a:avLst/>
            </a:prstGeom>
            <a:gradFill flip="none" rotWithShape="1">
              <a:gsLst>
                <a:gs pos="0">
                  <a:srgbClr val="FFC000">
                    <a:shade val="30000"/>
                    <a:satMod val="115000"/>
                  </a:srgbClr>
                </a:gs>
                <a:gs pos="50000">
                  <a:srgbClr val="FFC000">
                    <a:shade val="67500"/>
                    <a:satMod val="115000"/>
                  </a:srgbClr>
                </a:gs>
                <a:gs pos="100000">
                  <a:srgbClr val="FFC000">
                    <a:shade val="100000"/>
                    <a:satMod val="115000"/>
                  </a:srgbClr>
                </a:gs>
              </a:gsLst>
              <a:lin ang="0" scaled="1"/>
            </a:gra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0" name="组合 19"/>
          <p:cNvGrpSpPr/>
          <p:nvPr>
            <p:custDataLst>
              <p:tags r:id="rId15"/>
            </p:custDataLst>
          </p:nvPr>
        </p:nvGrpSpPr>
        <p:grpSpPr>
          <a:xfrm>
            <a:off x="9289397" y="3425248"/>
            <a:ext cx="407727" cy="1853252"/>
            <a:chOff x="1511772" y="2238603"/>
            <a:chExt cx="648072" cy="2945700"/>
          </a:xfrm>
        </p:grpSpPr>
        <p:sp>
          <p:nvSpPr>
            <p:cNvPr id="21" name="流程图: 磁盘 20"/>
            <p:cNvSpPr/>
            <p:nvPr>
              <p:custDataLst>
                <p:tags r:id="rId16"/>
              </p:custDataLst>
            </p:nvPr>
          </p:nvSpPr>
          <p:spPr>
            <a:xfrm>
              <a:off x="1511772" y="4896271"/>
              <a:ext cx="648072" cy="288032"/>
            </a:xfrm>
            <a:prstGeom prst="flowChartMagneticDisk">
              <a:avLst/>
            </a:prstGeom>
            <a:gradFill flip="none" rotWithShape="1">
              <a:gsLst>
                <a:gs pos="0">
                  <a:srgbClr val="FFC000">
                    <a:shade val="30000"/>
                    <a:satMod val="115000"/>
                  </a:srgbClr>
                </a:gs>
                <a:gs pos="50000">
                  <a:srgbClr val="FFC000">
                    <a:shade val="67500"/>
                    <a:satMod val="115000"/>
                  </a:srgbClr>
                </a:gs>
                <a:gs pos="100000">
                  <a:srgbClr val="FFC000">
                    <a:shade val="100000"/>
                    <a:satMod val="115000"/>
                  </a:srgbClr>
                </a:gs>
              </a:gsLst>
              <a:lin ang="16200000" scaled="1"/>
            </a:gradFill>
            <a:ln>
              <a:solidFill>
                <a:schemeClr val="accent4">
                  <a:lumMod val="75000"/>
                </a:schemeClr>
              </a:solidFill>
            </a:ln>
            <a:effectLst>
              <a:outerShdw blurRad="76200" dist="25400" dir="21540000" sx="108000" sy="108000" kx="-1200000" algn="bl" rotWithShape="0">
                <a:prstClr val="black">
                  <a:alpha val="4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2" name="圆柱体 21"/>
            <p:cNvSpPr/>
            <p:nvPr>
              <p:custDataLst>
                <p:tags r:id="rId17"/>
              </p:custDataLst>
            </p:nvPr>
          </p:nvSpPr>
          <p:spPr>
            <a:xfrm>
              <a:off x="1785004" y="2238603"/>
              <a:ext cx="115650" cy="2715000"/>
            </a:xfrm>
            <a:prstGeom prst="can">
              <a:avLst/>
            </a:prstGeom>
            <a:gradFill flip="none" rotWithShape="1">
              <a:gsLst>
                <a:gs pos="0">
                  <a:srgbClr val="FFC000">
                    <a:shade val="30000"/>
                    <a:satMod val="115000"/>
                  </a:srgbClr>
                </a:gs>
                <a:gs pos="50000">
                  <a:srgbClr val="FFC000">
                    <a:shade val="67500"/>
                    <a:satMod val="115000"/>
                  </a:srgbClr>
                </a:gs>
                <a:gs pos="100000">
                  <a:srgbClr val="FFC000">
                    <a:shade val="100000"/>
                    <a:satMod val="115000"/>
                  </a:srgbClr>
                </a:gs>
              </a:gsLst>
              <a:lin ang="0" scaled="1"/>
            </a:gra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3" name="椭圆 22"/>
          <p:cNvSpPr/>
          <p:nvPr>
            <p:custDataLst>
              <p:tags r:id="rId18"/>
            </p:custDataLst>
          </p:nvPr>
        </p:nvSpPr>
        <p:spPr>
          <a:xfrm>
            <a:off x="2052249" y="2052206"/>
            <a:ext cx="696237" cy="1788767"/>
          </a:xfrm>
          <a:prstGeom prst="ellipse">
            <a:avLst/>
          </a:prstGeom>
          <a:gradFill flip="none" rotWithShape="1">
            <a:gsLst>
              <a:gs pos="0">
                <a:srgbClr val="FF0000">
                  <a:shade val="30000"/>
                  <a:satMod val="115000"/>
                </a:srgbClr>
              </a:gs>
              <a:gs pos="50000">
                <a:srgbClr val="FF0000">
                  <a:shade val="67500"/>
                  <a:satMod val="115000"/>
                </a:srgbClr>
              </a:gs>
              <a:gs pos="100000">
                <a:srgbClr val="FF0000">
                  <a:shade val="100000"/>
                  <a:satMod val="115000"/>
                </a:srgb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椭圆 23"/>
          <p:cNvSpPr/>
          <p:nvPr>
            <p:custDataLst>
              <p:tags r:id="rId19"/>
            </p:custDataLst>
          </p:nvPr>
        </p:nvSpPr>
        <p:spPr>
          <a:xfrm>
            <a:off x="6903330" y="2594427"/>
            <a:ext cx="283990" cy="729625"/>
          </a:xfrm>
          <a:prstGeom prst="ellipse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椭圆 24"/>
          <p:cNvSpPr/>
          <p:nvPr>
            <p:custDataLst>
              <p:tags r:id="rId20"/>
            </p:custDataLst>
          </p:nvPr>
        </p:nvSpPr>
        <p:spPr>
          <a:xfrm>
            <a:off x="9295359" y="2397286"/>
            <a:ext cx="420193" cy="1079556"/>
          </a:xfrm>
          <a:prstGeom prst="ellipse">
            <a:avLst/>
          </a:prstGeom>
          <a:gradFill flip="none" rotWithShape="1">
            <a:gsLst>
              <a:gs pos="0">
                <a:srgbClr val="0070C0">
                  <a:shade val="30000"/>
                  <a:satMod val="115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6" name="直接连接符 25"/>
          <p:cNvCxnSpPr>
            <a:endCxn id="30" idx="6"/>
          </p:cNvCxnSpPr>
          <p:nvPr>
            <p:custDataLst>
              <p:tags r:id="rId21"/>
            </p:custDataLst>
          </p:nvPr>
        </p:nvCxnSpPr>
        <p:spPr>
          <a:xfrm>
            <a:off x="2400367" y="2926157"/>
            <a:ext cx="7156584" cy="33097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7" name="矩形 26"/>
          <p:cNvSpPr/>
          <p:nvPr>
            <p:custDataLst>
              <p:tags r:id="rId22"/>
            </p:custDataLst>
          </p:nvPr>
        </p:nvSpPr>
        <p:spPr>
          <a:xfrm>
            <a:off x="9425460" y="3330602"/>
            <a:ext cx="290724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 w="0"/>
                <a:solidFill>
                  <a:prstClr val="black"/>
                </a:solidFill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中间开一个小孔</a:t>
            </a:r>
            <a:endParaRPr kumimoji="0" lang="en-US" altLang="zh-CN" sz="2000" b="0" i="0" u="none" strike="noStrike" kern="1200" cap="none" spc="0" normalizeH="0" baseline="0" noProof="0">
              <a:ln w="0"/>
              <a:solidFill>
                <a:prstClr val="black"/>
              </a:solidFill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000" noProof="0">
                <a:ln w="0"/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模拟从地球上观察</a:t>
            </a:r>
            <a:endParaRPr kumimoji="0" lang="zh-CN" altLang="en-US" sz="2000" b="0" i="0" u="none" strike="noStrike" kern="1200" cap="none" spc="0" normalizeH="0" baseline="0" noProof="0">
              <a:ln w="0"/>
              <a:solidFill>
                <a:prstClr val="black"/>
              </a:solidFill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" name="矩形 27"/>
          <p:cNvSpPr/>
          <p:nvPr>
            <p:custDataLst>
              <p:tags r:id="rId23"/>
            </p:custDataLst>
          </p:nvPr>
        </p:nvSpPr>
        <p:spPr>
          <a:xfrm>
            <a:off x="2826381" y="3280203"/>
            <a:ext cx="3802806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 w="0"/>
                <a:solidFill>
                  <a:prstClr val="black"/>
                </a:solidFill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三者的中心在一条直线上</a:t>
            </a:r>
            <a:endParaRPr kumimoji="0" lang="zh-CN" altLang="en-US" sz="2400" b="0" i="0" u="none" strike="noStrike" kern="1200" cap="none" spc="0" normalizeH="0" baseline="0" noProof="0">
              <a:ln w="0"/>
              <a:solidFill>
                <a:prstClr val="black"/>
              </a:solidFill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9" name="Picture 2"/>
          <p:cNvPicPr>
            <a:picLocks noChangeAspect="1" noChangeArrowheads="1"/>
          </p:cNvPicPr>
          <p:nvPr>
            <p:custDataLst>
              <p:tags r:id="rId25"/>
            </p:custDataLst>
          </p:nvPr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166903" y="2658976"/>
            <a:ext cx="712182" cy="587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椭圆 29"/>
          <p:cNvSpPr/>
          <p:nvPr>
            <p:custDataLst>
              <p:tags r:id="rId26"/>
            </p:custDataLst>
          </p:nvPr>
        </p:nvSpPr>
        <p:spPr>
          <a:xfrm>
            <a:off x="9450271" y="2867814"/>
            <a:ext cx="106680" cy="18288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27" grpId="0"/>
      <p:bldP spid="28" grpId="0"/>
      <p:bldP spid="3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" name="把月球放到离地球较近的位置1">
            <a:hlinkClick action="ppaction://media"/>
          </p:cNvPr>
          <p:cNvPicPr>
            <a:picLocks noChangeAspect="1"/>
          </p:cNvPicPr>
          <p:nvPr>
            <a:videoFile r:link="rId5"/>
            <p:custDataLst>
              <p:tags r:id="rId4"/>
            </p:custDataLst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2147776" y="508414"/>
            <a:ext cx="9927265" cy="5584086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7"/>
            </p:custDataLst>
          </p:nvPr>
        </p:nvSpPr>
        <p:spPr>
          <a:xfrm>
            <a:off x="382772" y="1733107"/>
            <a:ext cx="1382233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smtClean="0">
                <a:latin typeface="宋体" panose="02010600030101010101" pitchFamily="2" charset="-122"/>
                <a:ea typeface="宋体" panose="02010600030101010101" pitchFamily="2" charset="-122"/>
              </a:rPr>
              <a:t>距离地球较</a:t>
            </a:r>
            <a:r>
              <a:rPr lang="zh-CN" altLang="en-US" sz="44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近</a:t>
            </a:r>
            <a:r>
              <a:rPr lang="zh-CN" altLang="en-US" sz="4400" smtClean="0">
                <a:latin typeface="宋体" panose="02010600030101010101" pitchFamily="2" charset="-122"/>
                <a:ea typeface="宋体" panose="02010600030101010101" pitchFamily="2" charset="-122"/>
              </a:rPr>
              <a:t>的位置</a:t>
            </a:r>
            <a:endParaRPr lang="zh-CN" altLang="en-US" sz="4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任意多边形: 形状 23"/>
          <p:cNvSpPr/>
          <p:nvPr>
            <p:custDataLst>
              <p:tags r:id="rId3"/>
            </p:custDataLst>
          </p:nvPr>
        </p:nvSpPr>
        <p:spPr>
          <a:xfrm>
            <a:off x="0" y="6527868"/>
            <a:ext cx="12192000" cy="330131"/>
          </a:xfrm>
          <a:custGeom>
            <a:gdLst>
              <a:gd name="connsiteX0" fmla="*/ 6096000 w 12192000"/>
              <a:gd name="connsiteY0" fmla="*/ 0 h 5132848"/>
              <a:gd name="connsiteX1" fmla="*/ 12172941 w 12192000"/>
              <a:gd name="connsiteY1" fmla="*/ 2153591 h 5132848"/>
              <a:gd name="connsiteX2" fmla="*/ 12192000 w 12192000"/>
              <a:gd name="connsiteY2" fmla="*/ 2174457 h 5132848"/>
              <a:gd name="connsiteX3" fmla="*/ 12192000 w 12192000"/>
              <a:gd name="connsiteY3" fmla="*/ 5132848 h 5132848"/>
              <a:gd name="connsiteX4" fmla="*/ 0 w 12192000"/>
              <a:gd name="connsiteY4" fmla="*/ 5132848 h 5132848"/>
              <a:gd name="connsiteX5" fmla="*/ 0 w 12192000"/>
              <a:gd name="connsiteY5" fmla="*/ 2174457 h 5132848"/>
              <a:gd name="connsiteX6" fmla="*/ 19059 w 12192000"/>
              <a:gd name="connsiteY6" fmla="*/ 2153591 h 5132848"/>
              <a:gd name="connsiteX7" fmla="*/ 6096000 w 12192000"/>
              <a:gd name="connsiteY7" fmla="*/ 0 h 513284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5132848">
                <a:moveTo>
                  <a:pt x="6096000" y="0"/>
                </a:moveTo>
                <a:cubicBezTo>
                  <a:pt x="8671349" y="0"/>
                  <a:pt x="10926701" y="862463"/>
                  <a:pt x="12172941" y="2153591"/>
                </a:cubicBezTo>
                <a:lnTo>
                  <a:pt x="12192000" y="2174457"/>
                </a:lnTo>
                <a:lnTo>
                  <a:pt x="12192000" y="5132848"/>
                </a:lnTo>
                <a:lnTo>
                  <a:pt x="0" y="5132848"/>
                </a:lnTo>
                <a:lnTo>
                  <a:pt x="0" y="2174457"/>
                </a:lnTo>
                <a:lnTo>
                  <a:pt x="19059" y="2153591"/>
                </a:lnTo>
                <a:cubicBezTo>
                  <a:pt x="1265299" y="862463"/>
                  <a:pt x="3520651" y="0"/>
                  <a:pt x="6096000" y="0"/>
                </a:cubicBezTo>
                <a:close/>
              </a:path>
            </a:pathLst>
          </a:custGeom>
          <a:solidFill>
            <a:srgbClr val="C3B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4" name="矩形: 圆角 43"/>
          <p:cNvSpPr/>
          <p:nvPr>
            <p:custDataLst>
              <p:tags r:id="rId4"/>
            </p:custDataLst>
          </p:nvPr>
        </p:nvSpPr>
        <p:spPr>
          <a:xfrm>
            <a:off x="1025646" y="2560721"/>
            <a:ext cx="1650652" cy="646986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 w="0"/>
                <a:solidFill>
                  <a:prstClr val="white"/>
                </a:solidFill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日全食</a:t>
            </a:r>
            <a:endParaRPr kumimoji="0" lang="zh-CN" altLang="en-US" sz="3200" b="0" i="0" u="none" strike="noStrike" kern="1200" cap="none" spc="0" normalizeH="0" baseline="0" noProof="0">
              <a:ln w="0"/>
              <a:solidFill>
                <a:prstClr val="white"/>
              </a:solidFill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5" name="Picture 2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59405" y="92075"/>
            <a:ext cx="9332595" cy="63284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tags/tag1.xml><?xml version="1.0" encoding="utf-8"?>
<p:tagLst xmlns:p="http://schemas.openxmlformats.org/presentationml/2006/main">
  <p:tag name="AS_UNIQUEID" val="138"/>
</p:tagLst>
</file>

<file path=ppt/tags/tag10.xml><?xml version="1.0" encoding="utf-8"?>
<p:tagLst xmlns:p="http://schemas.openxmlformats.org/presentationml/2006/main">
  <p:tag name="AS_UNIQUEID" val="147"/>
</p:tagLst>
</file>

<file path=ppt/tags/tag100.xml><?xml version="1.0" encoding="utf-8"?>
<p:tagLst xmlns:p="http://schemas.openxmlformats.org/presentationml/2006/main">
  <p:tag name="AS_UNIQUEID" val="237"/>
</p:tagLst>
</file>

<file path=ppt/tags/tag101.xml><?xml version="1.0" encoding="utf-8"?>
<p:tagLst xmlns:p="http://schemas.openxmlformats.org/presentationml/2006/main">
  <p:tag name="AS_UNIQUEID" val="238"/>
</p:tagLst>
</file>

<file path=ppt/tags/tag102.xml><?xml version="1.0" encoding="utf-8"?>
<p:tagLst xmlns:p="http://schemas.openxmlformats.org/presentationml/2006/main">
  <p:tag name="AS_UNIQUEID" val="239"/>
</p:tagLst>
</file>

<file path=ppt/tags/tag103.xml><?xml version="1.0" encoding="utf-8"?>
<p:tagLst xmlns:p="http://schemas.openxmlformats.org/presentationml/2006/main">
  <p:tag name="AS_UNIQUEID" val="240"/>
</p:tagLst>
</file>

<file path=ppt/tags/tag104.xml><?xml version="1.0" encoding="utf-8"?>
<p:tagLst xmlns:p="http://schemas.openxmlformats.org/presentationml/2006/main">
  <p:tag name="AS_UNIQUEID" val="241"/>
</p:tagLst>
</file>

<file path=ppt/tags/tag105.xml><?xml version="1.0" encoding="utf-8"?>
<p:tagLst xmlns:p="http://schemas.openxmlformats.org/presentationml/2006/main">
  <p:tag name="AS_UNIQUEID" val="242"/>
</p:tagLst>
</file>

<file path=ppt/tags/tag106.xml><?xml version="1.0" encoding="utf-8"?>
<p:tagLst xmlns:p="http://schemas.openxmlformats.org/presentationml/2006/main">
  <p:tag name="AS_UNIQUEID" val="243"/>
</p:tagLst>
</file>

<file path=ppt/tags/tag107.xml><?xml version="1.0" encoding="utf-8"?>
<p:tagLst xmlns:p="http://schemas.openxmlformats.org/presentationml/2006/main">
  <p:tag name="AS_UNIQUEID" val="244"/>
</p:tagLst>
</file>

<file path=ppt/tags/tag108.xml><?xml version="1.0" encoding="utf-8"?>
<p:tagLst xmlns:p="http://schemas.openxmlformats.org/presentationml/2006/main">
  <p:tag name="AS_UNIQUEID" val="245"/>
</p:tagLst>
</file>

<file path=ppt/tags/tag109.xml><?xml version="1.0" encoding="utf-8"?>
<p:tagLst xmlns:p="http://schemas.openxmlformats.org/presentationml/2006/main">
  <p:tag name="AS_UNIQUEID" val="246"/>
</p:tagLst>
</file>

<file path=ppt/tags/tag11.xml><?xml version="1.0" encoding="utf-8"?>
<p:tagLst xmlns:p="http://schemas.openxmlformats.org/presentationml/2006/main">
  <p:tag name="AS_UNIQUEID" val="148"/>
</p:tagLst>
</file>

<file path=ppt/tags/tag110.xml><?xml version="1.0" encoding="utf-8"?>
<p:tagLst xmlns:p="http://schemas.openxmlformats.org/presentationml/2006/main">
  <p:tag name="AS_UNIQUEID" val="247"/>
</p:tagLst>
</file>

<file path=ppt/tags/tag111.xml><?xml version="1.0" encoding="utf-8"?>
<p:tagLst xmlns:p="http://schemas.openxmlformats.org/presentationml/2006/main">
  <p:tag name="AS_UNIQUEID" val="248"/>
</p:tagLst>
</file>

<file path=ppt/tags/tag112.xml><?xml version="1.0" encoding="utf-8"?>
<p:tagLst xmlns:p="http://schemas.openxmlformats.org/presentationml/2006/main">
  <p:tag name="AS_UNIQUEID" val="249"/>
</p:tagLst>
</file>

<file path=ppt/tags/tag113.xml><?xml version="1.0" encoding="utf-8"?>
<p:tagLst xmlns:p="http://schemas.openxmlformats.org/presentationml/2006/main">
  <p:tag name="AS_UNIQUEID" val="250"/>
</p:tagLst>
</file>

<file path=ppt/tags/tag114.xml><?xml version="1.0" encoding="utf-8"?>
<p:tagLst xmlns:p="http://schemas.openxmlformats.org/presentationml/2006/main">
  <p:tag name="AS_UNIQUEID" val="251"/>
</p:tagLst>
</file>

<file path=ppt/tags/tag115.xml><?xml version="1.0" encoding="utf-8"?>
<p:tagLst xmlns:p="http://schemas.openxmlformats.org/presentationml/2006/main">
  <p:tag name="AS_UNIQUEID" val="252"/>
</p:tagLst>
</file>

<file path=ppt/tags/tag116.xml><?xml version="1.0" encoding="utf-8"?>
<p:tagLst xmlns:p="http://schemas.openxmlformats.org/presentationml/2006/main">
  <p:tag name="AS_UNIQUEID" val="253"/>
</p:tagLst>
</file>

<file path=ppt/tags/tag117.xml><?xml version="1.0" encoding="utf-8"?>
<p:tagLst xmlns:p="http://schemas.openxmlformats.org/presentationml/2006/main">
  <p:tag name="AS_UNIQUEID" val="254"/>
</p:tagLst>
</file>

<file path=ppt/tags/tag118.xml><?xml version="1.0" encoding="utf-8"?>
<p:tagLst xmlns:p="http://schemas.openxmlformats.org/presentationml/2006/main">
  <p:tag name="AS_UNIQUEID" val="255"/>
</p:tagLst>
</file>

<file path=ppt/tags/tag119.xml><?xml version="1.0" encoding="utf-8"?>
<p:tagLst xmlns:p="http://schemas.openxmlformats.org/presentationml/2006/main">
  <p:tag name="AS_UNIQUEID" val="256"/>
</p:tagLst>
</file>

<file path=ppt/tags/tag12.xml><?xml version="1.0" encoding="utf-8"?>
<p:tagLst xmlns:p="http://schemas.openxmlformats.org/presentationml/2006/main">
  <p:tag name="AS_UNIQUEID" val="149"/>
</p:tagLst>
</file>

<file path=ppt/tags/tag120.xml><?xml version="1.0" encoding="utf-8"?>
<p:tagLst xmlns:p="http://schemas.openxmlformats.org/presentationml/2006/main">
  <p:tag name="AS_UNIQUEID" val="257"/>
</p:tagLst>
</file>

<file path=ppt/tags/tag121.xml><?xml version="1.0" encoding="utf-8"?>
<p:tagLst xmlns:p="http://schemas.openxmlformats.org/presentationml/2006/main">
  <p:tag name="AS_UNIQUEID" val="258"/>
</p:tagLst>
</file>

<file path=ppt/tags/tag122.xml><?xml version="1.0" encoding="utf-8"?>
<p:tagLst xmlns:p="http://schemas.openxmlformats.org/presentationml/2006/main">
  <p:tag name="AS_UNIQUEID" val="259"/>
</p:tagLst>
</file>

<file path=ppt/tags/tag123.xml><?xml version="1.0" encoding="utf-8"?>
<p:tagLst xmlns:p="http://schemas.openxmlformats.org/presentationml/2006/main">
  <p:tag name="AS_UNIQUEID" val="260"/>
</p:tagLst>
</file>

<file path=ppt/tags/tag124.xml><?xml version="1.0" encoding="utf-8"?>
<p:tagLst xmlns:p="http://schemas.openxmlformats.org/presentationml/2006/main">
  <p:tag name="AS_UNIQUEID" val="261"/>
</p:tagLst>
</file>

<file path=ppt/tags/tag125.xml><?xml version="1.0" encoding="utf-8"?>
<p:tagLst xmlns:p="http://schemas.openxmlformats.org/presentationml/2006/main">
  <p:tag name="AS_UNIQUEID" val="262"/>
</p:tagLst>
</file>

<file path=ppt/tags/tag126.xml><?xml version="1.0" encoding="utf-8"?>
<p:tagLst xmlns:p="http://schemas.openxmlformats.org/presentationml/2006/main">
  <p:tag name="AS_UNIQUEID" val="263"/>
</p:tagLst>
</file>

<file path=ppt/tags/tag127.xml><?xml version="1.0" encoding="utf-8"?>
<p:tagLst xmlns:p="http://schemas.openxmlformats.org/presentationml/2006/main">
  <p:tag name="AS_UNIQUEID" val="264"/>
</p:tagLst>
</file>

<file path=ppt/tags/tag128.xml><?xml version="1.0" encoding="utf-8"?>
<p:tagLst xmlns:p="http://schemas.openxmlformats.org/presentationml/2006/main">
  <p:tag name="AS_UNIQUEID" val="265"/>
</p:tagLst>
</file>

<file path=ppt/tags/tag129.xml><?xml version="1.0" encoding="utf-8"?>
<p:tagLst xmlns:p="http://schemas.openxmlformats.org/presentationml/2006/main">
  <p:tag name="AS_UNIQUEID" val="266"/>
</p:tagLst>
</file>

<file path=ppt/tags/tag13.xml><?xml version="1.0" encoding="utf-8"?>
<p:tagLst xmlns:p="http://schemas.openxmlformats.org/presentationml/2006/main">
  <p:tag name="AS_UNIQUEID" val="150"/>
</p:tagLst>
</file>

<file path=ppt/tags/tag130.xml><?xml version="1.0" encoding="utf-8"?>
<p:tagLst xmlns:p="http://schemas.openxmlformats.org/presentationml/2006/main">
  <p:tag name="AS_UNIQUEID" val="267"/>
</p:tagLst>
</file>

<file path=ppt/tags/tag131.xml><?xml version="1.0" encoding="utf-8"?>
<p:tagLst xmlns:p="http://schemas.openxmlformats.org/presentationml/2006/main">
  <p:tag name="AS_UNIQUEID" val="268"/>
</p:tagLst>
</file>

<file path=ppt/tags/tag132.xml><?xml version="1.0" encoding="utf-8"?>
<p:tagLst xmlns:p="http://schemas.openxmlformats.org/presentationml/2006/main">
  <p:tag name="AS_UNIQUEID" val="269"/>
</p:tagLst>
</file>

<file path=ppt/tags/tag133.xml><?xml version="1.0" encoding="utf-8"?>
<p:tagLst xmlns:p="http://schemas.openxmlformats.org/presentationml/2006/main">
  <p:tag name="AS_UNIQUEID" val="270"/>
</p:tagLst>
</file>

<file path=ppt/tags/tag134.xml><?xml version="1.0" encoding="utf-8"?>
<p:tagLst xmlns:p="http://schemas.openxmlformats.org/presentationml/2006/main">
  <p:tag name="AS_UNIQUEID" val="271"/>
</p:tagLst>
</file>

<file path=ppt/tags/tag135.xml><?xml version="1.0" encoding="utf-8"?>
<p:tagLst xmlns:p="http://schemas.openxmlformats.org/presentationml/2006/main">
  <p:tag name="AS_UNIQUEID" val="272"/>
</p:tagLst>
</file>

<file path=ppt/tags/tag136.xml><?xml version="1.0" encoding="utf-8"?>
<p:tagLst xmlns:p="http://schemas.openxmlformats.org/presentationml/2006/main">
  <p:tag name="AS_UNIQUEID" val="273"/>
</p:tagLst>
</file>

<file path=ppt/tags/tag137.xml><?xml version="1.0" encoding="utf-8"?>
<p:tagLst xmlns:p="http://schemas.openxmlformats.org/presentationml/2006/main">
  <p:tag name="AS_UNIQUEID" val="274"/>
</p:tagLst>
</file>

<file path=ppt/tags/tag138.xml><?xml version="1.0" encoding="utf-8"?>
<p:tagLst xmlns:p="http://schemas.openxmlformats.org/presentationml/2006/main">
  <p:tag name="AS_UNIQUEID" val="275"/>
</p:tagLst>
</file>

<file path=ppt/tags/tag139.xml><?xml version="1.0" encoding="utf-8"?>
<p:tagLst xmlns:p="http://schemas.openxmlformats.org/presentationml/2006/main">
  <p:tag name="AS_UNIQUEID" val="276"/>
</p:tagLst>
</file>

<file path=ppt/tags/tag14.xml><?xml version="1.0" encoding="utf-8"?>
<p:tagLst xmlns:p="http://schemas.openxmlformats.org/presentationml/2006/main">
  <p:tag name="AS_UNIQUEID" val="151"/>
</p:tagLst>
</file>

<file path=ppt/tags/tag140.xml><?xml version="1.0" encoding="utf-8"?>
<p:tagLst xmlns:p="http://schemas.openxmlformats.org/presentationml/2006/main">
  <p:tag name="AS_UNIQUEID" val="277"/>
</p:tagLst>
</file>

<file path=ppt/tags/tag141.xml><?xml version="1.0" encoding="utf-8"?>
<p:tagLst xmlns:p="http://schemas.openxmlformats.org/presentationml/2006/main">
  <p:tag name="AS_UNIQUEID" val="278"/>
</p:tagLst>
</file>

<file path=ppt/tags/tag142.xml><?xml version="1.0" encoding="utf-8"?>
<p:tagLst xmlns:p="http://schemas.openxmlformats.org/presentationml/2006/main">
  <p:tag name="AS_UNIQUEID" val="279"/>
</p:tagLst>
</file>

<file path=ppt/tags/tag143.xml><?xml version="1.0" encoding="utf-8"?>
<p:tagLst xmlns:p="http://schemas.openxmlformats.org/presentationml/2006/main">
  <p:tag name="AS_UNIQUEID" val="280"/>
</p:tagLst>
</file>

<file path=ppt/tags/tag144.xml><?xml version="1.0" encoding="utf-8"?>
<p:tagLst xmlns:p="http://schemas.openxmlformats.org/presentationml/2006/main">
  <p:tag name="AS_UNIQUEID" val="281"/>
</p:tagLst>
</file>

<file path=ppt/tags/tag145.xml><?xml version="1.0" encoding="utf-8"?>
<p:tagLst xmlns:p="http://schemas.openxmlformats.org/presentationml/2006/main">
  <p:tag name="AS_UNIQUEID" val="282"/>
</p:tagLst>
</file>

<file path=ppt/tags/tag146.xml><?xml version="1.0" encoding="utf-8"?>
<p:tagLst xmlns:p="http://schemas.openxmlformats.org/presentationml/2006/main">
  <p:tag name="AS_UNIQUEID" val="283"/>
</p:tagLst>
</file>

<file path=ppt/tags/tag147.xml><?xml version="1.0" encoding="utf-8"?>
<p:tagLst xmlns:p="http://schemas.openxmlformats.org/presentationml/2006/main">
  <p:tag name="AS_UNIQUEID" val="284"/>
</p:tagLst>
</file>

<file path=ppt/tags/tag148.xml><?xml version="1.0" encoding="utf-8"?>
<p:tagLst xmlns:p="http://schemas.openxmlformats.org/presentationml/2006/main">
  <p:tag name="AS_UNIQUEID" val="285"/>
</p:tagLst>
</file>

<file path=ppt/tags/tag149.xml><?xml version="1.0" encoding="utf-8"?>
<p:tagLst xmlns:p="http://schemas.openxmlformats.org/presentationml/2006/main">
  <p:tag name="AS_UNIQUEID" val="286"/>
</p:tagLst>
</file>

<file path=ppt/tags/tag15.xml><?xml version="1.0" encoding="utf-8"?>
<p:tagLst xmlns:p="http://schemas.openxmlformats.org/presentationml/2006/main">
  <p:tag name="AS_UNIQUEID" val="152"/>
</p:tagLst>
</file>

<file path=ppt/tags/tag150.xml><?xml version="1.0" encoding="utf-8"?>
<p:tagLst xmlns:p="http://schemas.openxmlformats.org/presentationml/2006/main">
  <p:tag name="AS_UNIQUEID" val="287"/>
</p:tagLst>
</file>

<file path=ppt/tags/tag151.xml><?xml version="1.0" encoding="utf-8"?>
<p:tagLst xmlns:p="http://schemas.openxmlformats.org/presentationml/2006/main">
  <p:tag name="AS_UNIQUEID" val="288"/>
</p:tagLst>
</file>

<file path=ppt/tags/tag152.xml><?xml version="1.0" encoding="utf-8"?>
<p:tagLst xmlns:p="http://schemas.openxmlformats.org/presentationml/2006/main">
  <p:tag name="AS_UNIQUEID" val="289"/>
</p:tagLst>
</file>

<file path=ppt/tags/tag153.xml><?xml version="1.0" encoding="utf-8"?>
<p:tagLst xmlns:p="http://schemas.openxmlformats.org/presentationml/2006/main">
  <p:tag name="AS_UNIQUEID" val="290"/>
</p:tagLst>
</file>

<file path=ppt/tags/tag154.xml><?xml version="1.0" encoding="utf-8"?>
<p:tagLst xmlns:p="http://schemas.openxmlformats.org/presentationml/2006/main">
  <p:tag name="AS_UNIQUEID" val="291"/>
</p:tagLst>
</file>

<file path=ppt/tags/tag155.xml><?xml version="1.0" encoding="utf-8"?>
<p:tagLst xmlns:p="http://schemas.openxmlformats.org/presentationml/2006/main">
  <p:tag name="AS_UNIQUEID" val="292"/>
</p:tagLst>
</file>

<file path=ppt/tags/tag156.xml><?xml version="1.0" encoding="utf-8"?>
<p:tagLst xmlns:p="http://schemas.openxmlformats.org/presentationml/2006/main">
  <p:tag name="AS_UNIQUEID" val="293"/>
</p:tagLst>
</file>

<file path=ppt/tags/tag157.xml><?xml version="1.0" encoding="utf-8"?>
<p:tagLst xmlns:p="http://schemas.openxmlformats.org/presentationml/2006/main">
  <p:tag name="AS_UNIQUEID" val="294"/>
</p:tagLst>
</file>

<file path=ppt/tags/tag158.xml><?xml version="1.0" encoding="utf-8"?>
<p:tagLst xmlns:p="http://schemas.openxmlformats.org/presentationml/2006/main">
  <p:tag name="AS_UNIQUEID" val="295"/>
</p:tagLst>
</file>

<file path=ppt/tags/tag159.xml><?xml version="1.0" encoding="utf-8"?>
<p:tagLst xmlns:p="http://schemas.openxmlformats.org/presentationml/2006/main">
  <p:tag name="AS_UNIQUEID" val="296"/>
</p:tagLst>
</file>

<file path=ppt/tags/tag16.xml><?xml version="1.0" encoding="utf-8"?>
<p:tagLst xmlns:p="http://schemas.openxmlformats.org/presentationml/2006/main">
  <p:tag name="AS_UNIQUEID" val="153"/>
</p:tagLst>
</file>

<file path=ppt/tags/tag160.xml><?xml version="1.0" encoding="utf-8"?>
<p:tagLst xmlns:p="http://schemas.openxmlformats.org/presentationml/2006/main">
  <p:tag name="AS_UNIQUEID" val="297"/>
</p:tagLst>
</file>

<file path=ppt/tags/tag161.xml><?xml version="1.0" encoding="utf-8"?>
<p:tagLst xmlns:p="http://schemas.openxmlformats.org/presentationml/2006/main">
  <p:tag name="AS_UNIQUEID" val="298"/>
</p:tagLst>
</file>

<file path=ppt/tags/tag162.xml><?xml version="1.0" encoding="utf-8"?>
<p:tagLst xmlns:p="http://schemas.openxmlformats.org/presentationml/2006/main">
  <p:tag name="AS_UNIQUEID" val="299"/>
</p:tagLst>
</file>

<file path=ppt/tags/tag163.xml><?xml version="1.0" encoding="utf-8"?>
<p:tagLst xmlns:p="http://schemas.openxmlformats.org/presentationml/2006/main">
  <p:tag name="AS_UNIQUEID" val="300"/>
</p:tagLst>
</file>

<file path=ppt/tags/tag164.xml><?xml version="1.0" encoding="utf-8"?>
<p:tagLst xmlns:p="http://schemas.openxmlformats.org/presentationml/2006/main">
  <p:tag name="AS_UNIQUEID" val="301"/>
</p:tagLst>
</file>

<file path=ppt/tags/tag165.xml><?xml version="1.0" encoding="utf-8"?>
<p:tagLst xmlns:p="http://schemas.openxmlformats.org/presentationml/2006/main">
  <p:tag name="AS_UNIQUEID" val="302"/>
</p:tagLst>
</file>

<file path=ppt/tags/tag166.xml><?xml version="1.0" encoding="utf-8"?>
<p:tagLst xmlns:p="http://schemas.openxmlformats.org/presentationml/2006/main">
  <p:tag name="AS_UNIQUEID" val="303"/>
</p:tagLst>
</file>

<file path=ppt/tags/tag167.xml><?xml version="1.0" encoding="utf-8"?>
<p:tagLst xmlns:p="http://schemas.openxmlformats.org/presentationml/2006/main">
  <p:tag name="AS_UNIQUEID" val="304"/>
</p:tagLst>
</file>

<file path=ppt/tags/tag168.xml><?xml version="1.0" encoding="utf-8"?>
<p:tagLst xmlns:p="http://schemas.openxmlformats.org/presentationml/2006/main">
  <p:tag name="AS_UNIQUEID" val="305"/>
</p:tagLst>
</file>

<file path=ppt/tags/tag169.xml><?xml version="1.0" encoding="utf-8"?>
<p:tagLst xmlns:p="http://schemas.openxmlformats.org/presentationml/2006/main">
  <p:tag name="AS_UNIQUEID" val="306"/>
</p:tagLst>
</file>

<file path=ppt/tags/tag17.xml><?xml version="1.0" encoding="utf-8"?>
<p:tagLst xmlns:p="http://schemas.openxmlformats.org/presentationml/2006/main">
  <p:tag name="AS_UNIQUEID" val="154"/>
</p:tagLst>
</file>

<file path=ppt/tags/tag170.xml><?xml version="1.0" encoding="utf-8"?>
<p:tagLst xmlns:p="http://schemas.openxmlformats.org/presentationml/2006/main">
  <p:tag name="AS_UNIQUEID" val="307"/>
</p:tagLst>
</file>

<file path=ppt/tags/tag171.xml><?xml version="1.0" encoding="utf-8"?>
<p:tagLst xmlns:p="http://schemas.openxmlformats.org/presentationml/2006/main">
  <p:tag name="AS_UNIQUEID" val="308"/>
</p:tagLst>
</file>

<file path=ppt/tags/tag172.xml><?xml version="1.0" encoding="utf-8"?>
<p:tagLst xmlns:p="http://schemas.openxmlformats.org/presentationml/2006/main">
  <p:tag name="AS_UNIQUEID" val="309"/>
</p:tagLst>
</file>

<file path=ppt/tags/tag173.xml><?xml version="1.0" encoding="utf-8"?>
<p:tagLst xmlns:p="http://schemas.openxmlformats.org/presentationml/2006/main">
  <p:tag name="AS_UNIQUEID" val="310"/>
</p:tagLst>
</file>

<file path=ppt/tags/tag174.xml><?xml version="1.0" encoding="utf-8"?>
<p:tagLst xmlns:p="http://schemas.openxmlformats.org/presentationml/2006/main">
  <p:tag name="AS_UNIQUEID" val="311"/>
</p:tagLst>
</file>

<file path=ppt/tags/tag175.xml><?xml version="1.0" encoding="utf-8"?>
<p:tagLst xmlns:p="http://schemas.openxmlformats.org/presentationml/2006/main">
  <p:tag name="AS_UNIQUEID" val="312"/>
</p:tagLst>
</file>

<file path=ppt/tags/tag176.xml><?xml version="1.0" encoding="utf-8"?>
<p:tagLst xmlns:p="http://schemas.openxmlformats.org/presentationml/2006/main">
  <p:tag name="AS_UNIQUEID" val="313"/>
</p:tagLst>
</file>

<file path=ppt/tags/tag177.xml><?xml version="1.0" encoding="utf-8"?>
<p:tagLst xmlns:p="http://schemas.openxmlformats.org/presentationml/2006/main">
  <p:tag name="AS_UNIQUEID" val="314"/>
</p:tagLst>
</file>

<file path=ppt/tags/tag178.xml><?xml version="1.0" encoding="utf-8"?>
<p:tagLst xmlns:p="http://schemas.openxmlformats.org/presentationml/2006/main">
  <p:tag name="AS_UNIQUEID" val="315"/>
</p:tagLst>
</file>

<file path=ppt/tags/tag179.xml><?xml version="1.0" encoding="utf-8"?>
<p:tagLst xmlns:p="http://schemas.openxmlformats.org/presentationml/2006/main">
  <p:tag name="AS_UNIQUEID" val="316"/>
</p:tagLst>
</file>

<file path=ppt/tags/tag18.xml><?xml version="1.0" encoding="utf-8"?>
<p:tagLst xmlns:p="http://schemas.openxmlformats.org/presentationml/2006/main">
  <p:tag name="AS_UNIQUEID" val="155"/>
</p:tagLst>
</file>

<file path=ppt/tags/tag180.xml><?xml version="1.0" encoding="utf-8"?>
<p:tagLst xmlns:p="http://schemas.openxmlformats.org/presentationml/2006/main">
  <p:tag name="AS_UNIQUEID" val="317"/>
</p:tagLst>
</file>

<file path=ppt/tags/tag181.xml><?xml version="1.0" encoding="utf-8"?>
<p:tagLst xmlns:p="http://schemas.openxmlformats.org/presentationml/2006/main">
  <p:tag name="AS_UNIQUEID" val="318"/>
</p:tagLst>
</file>

<file path=ppt/tags/tag182.xml><?xml version="1.0" encoding="utf-8"?>
<p:tagLst xmlns:p="http://schemas.openxmlformats.org/presentationml/2006/main">
  <p:tag name="AS_UNIQUEID" val="319"/>
</p:tagLst>
</file>

<file path=ppt/tags/tag183.xml><?xml version="1.0" encoding="utf-8"?>
<p:tagLst xmlns:p="http://schemas.openxmlformats.org/presentationml/2006/main">
  <p:tag name="AS_UNIQUEID" val="320"/>
</p:tagLst>
</file>

<file path=ppt/tags/tag184.xml><?xml version="1.0" encoding="utf-8"?>
<p:tagLst xmlns:p="http://schemas.openxmlformats.org/presentationml/2006/main">
  <p:tag name="AS_UNIQUEID" val="321"/>
</p:tagLst>
</file>

<file path=ppt/tags/tag185.xml><?xml version="1.0" encoding="utf-8"?>
<p:tagLst xmlns:p="http://schemas.openxmlformats.org/presentationml/2006/main">
  <p:tag name="AS_UNIQUEID" val="322"/>
</p:tagLst>
</file>

<file path=ppt/tags/tag186.xml><?xml version="1.0" encoding="utf-8"?>
<p:tagLst xmlns:p="http://schemas.openxmlformats.org/presentationml/2006/main">
  <p:tag name="AS_UNIQUEID" val="323"/>
</p:tagLst>
</file>

<file path=ppt/tags/tag187.xml><?xml version="1.0" encoding="utf-8"?>
<p:tagLst xmlns:p="http://schemas.openxmlformats.org/presentationml/2006/main">
  <p:tag name="AS_UNIQUEID" val="324"/>
</p:tagLst>
</file>

<file path=ppt/tags/tag188.xml><?xml version="1.0" encoding="utf-8"?>
<p:tagLst xmlns:p="http://schemas.openxmlformats.org/presentationml/2006/main">
  <p:tag name="AS_UNIQUEID" val="325"/>
</p:tagLst>
</file>

<file path=ppt/tags/tag189.xml><?xml version="1.0" encoding="utf-8"?>
<p:tagLst xmlns:p="http://schemas.openxmlformats.org/presentationml/2006/main">
  <p:tag name="AS_UNIQUEID" val="326"/>
</p:tagLst>
</file>

<file path=ppt/tags/tag19.xml><?xml version="1.0" encoding="utf-8"?>
<p:tagLst xmlns:p="http://schemas.openxmlformats.org/presentationml/2006/main">
  <p:tag name="AS_UNIQUEID" val="156"/>
</p:tagLst>
</file>

<file path=ppt/tags/tag190.xml><?xml version="1.0" encoding="utf-8"?>
<p:tagLst xmlns:p="http://schemas.openxmlformats.org/presentationml/2006/main">
  <p:tag name="AS_UNIQUEID" val="327"/>
</p:tagLst>
</file>

<file path=ppt/tags/tag191.xml><?xml version="1.0" encoding="utf-8"?>
<p:tagLst xmlns:p="http://schemas.openxmlformats.org/presentationml/2006/main">
  <p:tag name="AS_UNIQUEID" val="328"/>
</p:tagLst>
</file>

<file path=ppt/tags/tag192.xml><?xml version="1.0" encoding="utf-8"?>
<p:tagLst xmlns:p="http://schemas.openxmlformats.org/presentationml/2006/main">
  <p:tag name="AS_UNIQUEID" val="329"/>
</p:tagLst>
</file>

<file path=ppt/tags/tag193.xml><?xml version="1.0" encoding="utf-8"?>
<p:tagLst xmlns:p="http://schemas.openxmlformats.org/presentationml/2006/main">
  <p:tag name="AS_UNIQUEID" val="330"/>
</p:tagLst>
</file>

<file path=ppt/tags/tag194.xml><?xml version="1.0" encoding="utf-8"?>
<p:tagLst xmlns:p="http://schemas.openxmlformats.org/presentationml/2006/main">
  <p:tag name="AS_UNIQUEID" val="331"/>
</p:tagLst>
</file>

<file path=ppt/tags/tag195.xml><?xml version="1.0" encoding="utf-8"?>
<p:tagLst xmlns:p="http://schemas.openxmlformats.org/presentationml/2006/main">
  <p:tag name="AS_UNIQUEID" val="332"/>
</p:tagLst>
</file>

<file path=ppt/tags/tag196.xml><?xml version="1.0" encoding="utf-8"?>
<p:tagLst xmlns:p="http://schemas.openxmlformats.org/presentationml/2006/main">
  <p:tag name="AS_UNIQUEID" val="333"/>
</p:tagLst>
</file>

<file path=ppt/tags/tag197.xml><?xml version="1.0" encoding="utf-8"?>
<p:tagLst xmlns:p="http://schemas.openxmlformats.org/presentationml/2006/main">
  <p:tag name="AS_UNIQUEID" val="334"/>
</p:tagLst>
</file>

<file path=ppt/tags/tag198.xml><?xml version="1.0" encoding="utf-8"?>
<p:tagLst xmlns:p="http://schemas.openxmlformats.org/presentationml/2006/main">
  <p:tag name="AS_UNIQUEID" val="335"/>
</p:tagLst>
</file>

<file path=ppt/tags/tag199.xml><?xml version="1.0" encoding="utf-8"?>
<p:tagLst xmlns:p="http://schemas.openxmlformats.org/presentationml/2006/main">
  <p:tag name="AS_UNIQUEID" val="336"/>
</p:tagLst>
</file>

<file path=ppt/tags/tag2.xml><?xml version="1.0" encoding="utf-8"?>
<p:tagLst xmlns:p="http://schemas.openxmlformats.org/presentationml/2006/main">
  <p:tag name="AS_UNIQUEID" val="139"/>
</p:tagLst>
</file>

<file path=ppt/tags/tag20.xml><?xml version="1.0" encoding="utf-8"?>
<p:tagLst xmlns:p="http://schemas.openxmlformats.org/presentationml/2006/main">
  <p:tag name="AS_UNIQUEID" val="157"/>
</p:tagLst>
</file>

<file path=ppt/tags/tag200.xml><?xml version="1.0" encoding="utf-8"?>
<p:tagLst xmlns:p="http://schemas.openxmlformats.org/presentationml/2006/main">
  <p:tag name="AS_UNIQUEID" val="337"/>
</p:tagLst>
</file>

<file path=ppt/tags/tag201.xml><?xml version="1.0" encoding="utf-8"?>
<p:tagLst xmlns:p="http://schemas.openxmlformats.org/presentationml/2006/main">
  <p:tag name="AS_UNIQUEID" val="338"/>
</p:tagLst>
</file>

<file path=ppt/tags/tag202.xml><?xml version="1.0" encoding="utf-8"?>
<p:tagLst xmlns:p="http://schemas.openxmlformats.org/presentationml/2006/main">
  <p:tag name="AS_UNIQUEID" val="339"/>
</p:tagLst>
</file>

<file path=ppt/tags/tag203.xml><?xml version="1.0" encoding="utf-8"?>
<p:tagLst xmlns:p="http://schemas.openxmlformats.org/presentationml/2006/main">
  <p:tag name="AS_UNIQUEID" val="340"/>
</p:tagLst>
</file>

<file path=ppt/tags/tag204.xml><?xml version="1.0" encoding="utf-8"?>
<p:tagLst xmlns:p="http://schemas.openxmlformats.org/presentationml/2006/main">
  <p:tag name="AS_UNIQUEID" val="341"/>
</p:tagLst>
</file>

<file path=ppt/tags/tag205.xml><?xml version="1.0" encoding="utf-8"?>
<p:tagLst xmlns:p="http://schemas.openxmlformats.org/presentationml/2006/main">
  <p:tag name="AS_UNIQUEID" val="342"/>
</p:tagLst>
</file>

<file path=ppt/tags/tag206.xml><?xml version="1.0" encoding="utf-8"?>
<p:tagLst xmlns:p="http://schemas.openxmlformats.org/presentationml/2006/main">
  <p:tag name="AS_UNIQUEID" val="343"/>
</p:tagLst>
</file>

<file path=ppt/tags/tag207.xml><?xml version="1.0" encoding="utf-8"?>
<p:tagLst xmlns:p="http://schemas.openxmlformats.org/presentationml/2006/main">
  <p:tag name="AS_UNIQUEID" val="344"/>
</p:tagLst>
</file>

<file path=ppt/tags/tag208.xml><?xml version="1.0" encoding="utf-8"?>
<p:tagLst xmlns:p="http://schemas.openxmlformats.org/presentationml/2006/main">
  <p:tag name="AS_UNIQUEID" val="345"/>
</p:tagLst>
</file>

<file path=ppt/tags/tag209.xml><?xml version="1.0" encoding="utf-8"?>
<p:tagLst xmlns:p="http://schemas.openxmlformats.org/presentationml/2006/main">
  <p:tag name="AS_UNIQUEID" val="346"/>
</p:tagLst>
</file>

<file path=ppt/tags/tag21.xml><?xml version="1.0" encoding="utf-8"?>
<p:tagLst xmlns:p="http://schemas.openxmlformats.org/presentationml/2006/main">
  <p:tag name="AS_UNIQUEID" val="158"/>
</p:tagLst>
</file>

<file path=ppt/tags/tag210.xml><?xml version="1.0" encoding="utf-8"?>
<p:tagLst xmlns:p="http://schemas.openxmlformats.org/presentationml/2006/main">
  <p:tag name="AS_UNIQUEID" val="347"/>
</p:tagLst>
</file>

<file path=ppt/tags/tag211.xml><?xml version="1.0" encoding="utf-8"?>
<p:tagLst xmlns:p="http://schemas.openxmlformats.org/presentationml/2006/main">
  <p:tag name="AS_UNIQUEID" val="348"/>
</p:tagLst>
</file>

<file path=ppt/tags/tag212.xml><?xml version="1.0" encoding="utf-8"?>
<p:tagLst xmlns:p="http://schemas.openxmlformats.org/presentationml/2006/main">
  <p:tag name="AS_UNIQUEID" val="349"/>
</p:tagLst>
</file>

<file path=ppt/tags/tag213.xml><?xml version="1.0" encoding="utf-8"?>
<p:tagLst xmlns:p="http://schemas.openxmlformats.org/presentationml/2006/main">
  <p:tag name="AS_UNIQUEID" val="350"/>
</p:tagLst>
</file>

<file path=ppt/tags/tag214.xml><?xml version="1.0" encoding="utf-8"?>
<p:tagLst xmlns:p="http://schemas.openxmlformats.org/presentationml/2006/main">
  <p:tag name="AS_UNIQUEID" val="351"/>
</p:tagLst>
</file>

<file path=ppt/tags/tag215.xml><?xml version="1.0" encoding="utf-8"?>
<p:tagLst xmlns:p="http://schemas.openxmlformats.org/presentationml/2006/main">
  <p:tag name="AS_UNIQUEID" val="352"/>
</p:tagLst>
</file>

<file path=ppt/tags/tag216.xml><?xml version="1.0" encoding="utf-8"?>
<p:tagLst xmlns:p="http://schemas.openxmlformats.org/presentationml/2006/main">
  <p:tag name="AS_UNIQUEID" val="353"/>
</p:tagLst>
</file>

<file path=ppt/tags/tag217.xml><?xml version="1.0" encoding="utf-8"?>
<p:tagLst xmlns:p="http://schemas.openxmlformats.org/presentationml/2006/main">
  <p:tag name="AS_UNIQUEID" val="354"/>
</p:tagLst>
</file>

<file path=ppt/tags/tag218.xml><?xml version="1.0" encoding="utf-8"?>
<p:tagLst xmlns:p="http://schemas.openxmlformats.org/presentationml/2006/main">
  <p:tag name="AS_UNIQUEID" val="355"/>
</p:tagLst>
</file>

<file path=ppt/tags/tag219.xml><?xml version="1.0" encoding="utf-8"?>
<p:tagLst xmlns:p="http://schemas.openxmlformats.org/presentationml/2006/main">
  <p:tag name="AS_UNIQUEID" val="356"/>
</p:tagLst>
</file>

<file path=ppt/tags/tag22.xml><?xml version="1.0" encoding="utf-8"?>
<p:tagLst xmlns:p="http://schemas.openxmlformats.org/presentationml/2006/main">
  <p:tag name="AS_UNIQUEID" val="159"/>
</p:tagLst>
</file>

<file path=ppt/tags/tag220.xml><?xml version="1.0" encoding="utf-8"?>
<p:tagLst xmlns:p="http://schemas.openxmlformats.org/presentationml/2006/main">
  <p:tag name="AS_UNIQUEID" val="357"/>
</p:tagLst>
</file>

<file path=ppt/tags/tag221.xml><?xml version="1.0" encoding="utf-8"?>
<p:tagLst xmlns:p="http://schemas.openxmlformats.org/presentationml/2006/main">
  <p:tag name="AS_UNIQUEID" val="358"/>
</p:tagLst>
</file>

<file path=ppt/tags/tag222.xml><?xml version="1.0" encoding="utf-8"?>
<p:tagLst xmlns:p="http://schemas.openxmlformats.org/presentationml/2006/main">
  <p:tag name="AS_UNIQUEID" val="359"/>
</p:tagLst>
</file>

<file path=ppt/tags/tag223.xml><?xml version="1.0" encoding="utf-8"?>
<p:tagLst xmlns:p="http://schemas.openxmlformats.org/presentationml/2006/main">
  <p:tag name="AS_UNIQUEID" val="360"/>
</p:tagLst>
</file>

<file path=ppt/tags/tag224.xml><?xml version="1.0" encoding="utf-8"?>
<p:tagLst xmlns:p="http://schemas.openxmlformats.org/presentationml/2006/main">
  <p:tag name="AS_UNIQUEID" val="361"/>
</p:tagLst>
</file>

<file path=ppt/tags/tag225.xml><?xml version="1.0" encoding="utf-8"?>
<p:tagLst xmlns:p="http://schemas.openxmlformats.org/presentationml/2006/main">
  <p:tag name="AS_UNIQUEID" val="362"/>
</p:tagLst>
</file>

<file path=ppt/tags/tag226.xml><?xml version="1.0" encoding="utf-8"?>
<p:tagLst xmlns:p="http://schemas.openxmlformats.org/presentationml/2006/main">
  <p:tag name="AS_UNIQUEID" val="363"/>
</p:tagLst>
</file>

<file path=ppt/tags/tag227.xml><?xml version="1.0" encoding="utf-8"?>
<p:tagLst xmlns:p="http://schemas.openxmlformats.org/presentationml/2006/main">
  <p:tag name="AS_UNIQUEID" val="364"/>
</p:tagLst>
</file>

<file path=ppt/tags/tag228.xml><?xml version="1.0" encoding="utf-8"?>
<p:tagLst xmlns:p="http://schemas.openxmlformats.org/presentationml/2006/main">
  <p:tag name="AS_UNIQUEID" val="365"/>
</p:tagLst>
</file>

<file path=ppt/tags/tag229.xml><?xml version="1.0" encoding="utf-8"?>
<p:tagLst xmlns:p="http://schemas.openxmlformats.org/presentationml/2006/main">
  <p:tag name="AS_UNIQUEID" val="366"/>
</p:tagLst>
</file>

<file path=ppt/tags/tag23.xml><?xml version="1.0" encoding="utf-8"?>
<p:tagLst xmlns:p="http://schemas.openxmlformats.org/presentationml/2006/main">
  <p:tag name="AS_UNIQUEID" val="160"/>
</p:tagLst>
</file>

<file path=ppt/tags/tag230.xml><?xml version="1.0" encoding="utf-8"?>
<p:tagLst xmlns:p="http://schemas.openxmlformats.org/presentationml/2006/main">
  <p:tag name="AS_UNIQUEID" val="367"/>
</p:tagLst>
</file>

<file path=ppt/tags/tag231.xml><?xml version="1.0" encoding="utf-8"?>
<p:tagLst xmlns:p="http://schemas.openxmlformats.org/presentationml/2006/main">
  <p:tag name="AS_UNIQUEID" val="368"/>
</p:tagLst>
</file>

<file path=ppt/tags/tag232.xml><?xml version="1.0" encoding="utf-8"?>
<p:tagLst xmlns:p="http://schemas.openxmlformats.org/presentationml/2006/main">
  <p:tag name="AS_UNIQUEID" val="369"/>
</p:tagLst>
</file>

<file path=ppt/tags/tag233.xml><?xml version="1.0" encoding="utf-8"?>
<p:tagLst xmlns:p="http://schemas.openxmlformats.org/presentationml/2006/main">
  <p:tag name="AS_UNIQUEID" val="370"/>
</p:tagLst>
</file>

<file path=ppt/tags/tag234.xml><?xml version="1.0" encoding="utf-8"?>
<p:tagLst xmlns:p="http://schemas.openxmlformats.org/presentationml/2006/main">
  <p:tag name="AS_UNIQUEID" val="371"/>
</p:tagLst>
</file>

<file path=ppt/tags/tag235.xml><?xml version="1.0" encoding="utf-8"?>
<p:tagLst xmlns:p="http://schemas.openxmlformats.org/presentationml/2006/main">
  <p:tag name="AS_UNIQUEID" val="372"/>
</p:tagLst>
</file>

<file path=ppt/tags/tag236.xml><?xml version="1.0" encoding="utf-8"?>
<p:tagLst xmlns:p="http://schemas.openxmlformats.org/presentationml/2006/main">
  <p:tag name="AS_UNIQUEID" val="373"/>
</p:tagLst>
</file>

<file path=ppt/tags/tag237.xml><?xml version="1.0" encoding="utf-8"?>
<p:tagLst xmlns:p="http://schemas.openxmlformats.org/presentationml/2006/main">
  <p:tag name="AS_UNIQUEID" val="374"/>
</p:tagLst>
</file>

<file path=ppt/tags/tag238.xml><?xml version="1.0" encoding="utf-8"?>
<p:tagLst xmlns:p="http://schemas.openxmlformats.org/presentationml/2006/main">
  <p:tag name="AS_UNIQUEID" val="375"/>
</p:tagLst>
</file>

<file path=ppt/tags/tag239.xml><?xml version="1.0" encoding="utf-8"?>
<p:tagLst xmlns:p="http://schemas.openxmlformats.org/presentationml/2006/main">
  <p:tag name="AS_UNIQUEID" val="376"/>
</p:tagLst>
</file>

<file path=ppt/tags/tag24.xml><?xml version="1.0" encoding="utf-8"?>
<p:tagLst xmlns:p="http://schemas.openxmlformats.org/presentationml/2006/main">
  <p:tag name="AS_UNIQUEID" val="161"/>
</p:tagLst>
</file>

<file path=ppt/tags/tag240.xml><?xml version="1.0" encoding="utf-8"?>
<p:tagLst xmlns:p="http://schemas.openxmlformats.org/presentationml/2006/main">
  <p:tag name="AS_UNIQUEID" val="377"/>
</p:tagLst>
</file>

<file path=ppt/tags/tag241.xml><?xml version="1.0" encoding="utf-8"?>
<p:tagLst xmlns:p="http://schemas.openxmlformats.org/presentationml/2006/main">
  <p:tag name="AS_UNIQUEID" val="378"/>
</p:tagLst>
</file>

<file path=ppt/tags/tag242.xml><?xml version="1.0" encoding="utf-8"?>
<p:tagLst xmlns:p="http://schemas.openxmlformats.org/presentationml/2006/main">
  <p:tag name="AS_UNIQUEID" val="379"/>
</p:tagLst>
</file>

<file path=ppt/tags/tag243.xml><?xml version="1.0" encoding="utf-8"?>
<p:tagLst xmlns:p="http://schemas.openxmlformats.org/presentationml/2006/main">
  <p:tag name="AS_UNIQUEID" val="380"/>
</p:tagLst>
</file>

<file path=ppt/tags/tag244.xml><?xml version="1.0" encoding="utf-8"?>
<p:tagLst xmlns:p="http://schemas.openxmlformats.org/presentationml/2006/main">
  <p:tag name="AS_UNIQUEID" val="381"/>
</p:tagLst>
</file>

<file path=ppt/tags/tag245.xml><?xml version="1.0" encoding="utf-8"?>
<p:tagLst xmlns:p="http://schemas.openxmlformats.org/presentationml/2006/main">
  <p:tag name="AS_UNIQUEID" val="382"/>
</p:tagLst>
</file>

<file path=ppt/tags/tag246.xml><?xml version="1.0" encoding="utf-8"?>
<p:tagLst xmlns:p="http://schemas.openxmlformats.org/presentationml/2006/main">
  <p:tag name="AS_UNIQUEID" val="383"/>
</p:tagLst>
</file>

<file path=ppt/tags/tag247.xml><?xml version="1.0" encoding="utf-8"?>
<p:tagLst xmlns:p="http://schemas.openxmlformats.org/presentationml/2006/main">
  <p:tag name="AS_UNIQUEID" val="384"/>
</p:tagLst>
</file>

<file path=ppt/tags/tag248.xml><?xml version="1.0" encoding="utf-8"?>
<p:tagLst xmlns:p="http://schemas.openxmlformats.org/presentationml/2006/main">
  <p:tag name="AS_UNIQUEID" val="385"/>
</p:tagLst>
</file>

<file path=ppt/tags/tag249.xml><?xml version="1.0" encoding="utf-8"?>
<p:tagLst xmlns:p="http://schemas.openxmlformats.org/presentationml/2006/main">
  <p:tag name="AS_UNIQUEID" val="386"/>
</p:tagLst>
</file>

<file path=ppt/tags/tag25.xml><?xml version="1.0" encoding="utf-8"?>
<p:tagLst xmlns:p="http://schemas.openxmlformats.org/presentationml/2006/main">
  <p:tag name="AS_UNIQUEID" val="162"/>
</p:tagLst>
</file>

<file path=ppt/tags/tag250.xml><?xml version="1.0" encoding="utf-8"?>
<p:tagLst xmlns:p="http://schemas.openxmlformats.org/presentationml/2006/main">
  <p:tag name="AS_UNIQUEID" val="387"/>
</p:tagLst>
</file>

<file path=ppt/tags/tag251.xml><?xml version="1.0" encoding="utf-8"?>
<p:tagLst xmlns:p="http://schemas.openxmlformats.org/presentationml/2006/main">
  <p:tag name="AS_UNIQUEID" val="388"/>
</p:tagLst>
</file>

<file path=ppt/tags/tag252.xml><?xml version="1.0" encoding="utf-8"?>
<p:tagLst xmlns:p="http://schemas.openxmlformats.org/presentationml/2006/main">
  <p:tag name="AS_UNIQUEID" val="389"/>
</p:tagLst>
</file>

<file path=ppt/tags/tag253.xml><?xml version="1.0" encoding="utf-8"?>
<p:tagLst xmlns:p="http://schemas.openxmlformats.org/presentationml/2006/main">
  <p:tag name="AS_UNIQUEID" val="390"/>
</p:tagLst>
</file>

<file path=ppt/tags/tag254.xml><?xml version="1.0" encoding="utf-8"?>
<p:tagLst xmlns:p="http://schemas.openxmlformats.org/presentationml/2006/main">
  <p:tag name="AS_UNIQUEID" val="391"/>
</p:tagLst>
</file>

<file path=ppt/tags/tag255.xml><?xml version="1.0" encoding="utf-8"?>
<p:tagLst xmlns:p="http://schemas.openxmlformats.org/presentationml/2006/main">
  <p:tag name="AS_UNIQUEID" val="392"/>
</p:tagLst>
</file>

<file path=ppt/tags/tag256.xml><?xml version="1.0" encoding="utf-8"?>
<p:tagLst xmlns:p="http://schemas.openxmlformats.org/presentationml/2006/main">
  <p:tag name="AS_UNIQUEID" val="393"/>
</p:tagLst>
</file>

<file path=ppt/tags/tag257.xml><?xml version="1.0" encoding="utf-8"?>
<p:tagLst xmlns:p="http://schemas.openxmlformats.org/presentationml/2006/main">
  <p:tag name="AS_UNIQUEID" val="394"/>
</p:tagLst>
</file>

<file path=ppt/tags/tag258.xml><?xml version="1.0" encoding="utf-8"?>
<p:tagLst xmlns:p="http://schemas.openxmlformats.org/presentationml/2006/main">
  <p:tag name="AS_UNIQUEID" val="395"/>
</p:tagLst>
</file>

<file path=ppt/tags/tag259.xml><?xml version="1.0" encoding="utf-8"?>
<p:tagLst xmlns:p="http://schemas.openxmlformats.org/presentationml/2006/main">
  <p:tag name="AS_UNIQUEID" val="396"/>
</p:tagLst>
</file>

<file path=ppt/tags/tag26.xml><?xml version="1.0" encoding="utf-8"?>
<p:tagLst xmlns:p="http://schemas.openxmlformats.org/presentationml/2006/main">
  <p:tag name="AS_UNIQUEID" val="163"/>
</p:tagLst>
</file>

<file path=ppt/tags/tag260.xml><?xml version="1.0" encoding="utf-8"?>
<p:tagLst xmlns:p="http://schemas.openxmlformats.org/presentationml/2006/main">
  <p:tag name="AS_UNIQUEID" val="397"/>
</p:tagLst>
</file>

<file path=ppt/tags/tag261.xml><?xml version="1.0" encoding="utf-8"?>
<p:tagLst xmlns:p="http://schemas.openxmlformats.org/presentationml/2006/main">
  <p:tag name="AS_UNIQUEID" val="398"/>
</p:tagLst>
</file>

<file path=ppt/tags/tag262.xml><?xml version="1.0" encoding="utf-8"?>
<p:tagLst xmlns:p="http://schemas.openxmlformats.org/presentationml/2006/main">
  <p:tag name="AS_UNIQUEID" val="399"/>
</p:tagLst>
</file>

<file path=ppt/tags/tag263.xml><?xml version="1.0" encoding="utf-8"?>
<p:tagLst xmlns:p="http://schemas.openxmlformats.org/presentationml/2006/main">
  <p:tag name="AS_UNIQUEID" val="400"/>
</p:tagLst>
</file>

<file path=ppt/tags/tag264.xml><?xml version="1.0" encoding="utf-8"?>
<p:tagLst xmlns:p="http://schemas.openxmlformats.org/presentationml/2006/main">
  <p:tag name="AS_UNIQUEID" val="401"/>
</p:tagLst>
</file>

<file path=ppt/tags/tag265.xml><?xml version="1.0" encoding="utf-8"?>
<p:tagLst xmlns:p="http://schemas.openxmlformats.org/presentationml/2006/main">
  <p:tag name="AS_UNIQUEID" val="402"/>
</p:tagLst>
</file>

<file path=ppt/tags/tag266.xml><?xml version="1.0" encoding="utf-8"?>
<p:tagLst xmlns:p="http://schemas.openxmlformats.org/presentationml/2006/main">
  <p:tag name="AS_UNIQUEID" val="403"/>
</p:tagLst>
</file>

<file path=ppt/tags/tag267.xml><?xml version="1.0" encoding="utf-8"?>
<p:tagLst xmlns:p="http://schemas.openxmlformats.org/presentationml/2006/main">
  <p:tag name="AS_UNIQUEID" val="404"/>
</p:tagLst>
</file>

<file path=ppt/tags/tag268.xml><?xml version="1.0" encoding="utf-8"?>
<p:tagLst xmlns:p="http://schemas.openxmlformats.org/presentationml/2006/main">
  <p:tag name="AS_UNIQUEID" val="405"/>
</p:tagLst>
</file>

<file path=ppt/tags/tag269.xml><?xml version="1.0" encoding="utf-8"?>
<p:tagLst xmlns:p="http://schemas.openxmlformats.org/presentationml/2006/main">
  <p:tag name="AS_UNIQUEID" val="406"/>
</p:tagLst>
</file>

<file path=ppt/tags/tag27.xml><?xml version="1.0" encoding="utf-8"?>
<p:tagLst xmlns:p="http://schemas.openxmlformats.org/presentationml/2006/main">
  <p:tag name="AS_UNIQUEID" val="164"/>
</p:tagLst>
</file>

<file path=ppt/tags/tag270.xml><?xml version="1.0" encoding="utf-8"?>
<p:tagLst xmlns:p="http://schemas.openxmlformats.org/presentationml/2006/main">
  <p:tag name="AS_UNIQUEID" val="407"/>
</p:tagLst>
</file>

<file path=ppt/tags/tag271.xml><?xml version="1.0" encoding="utf-8"?>
<p:tagLst xmlns:p="http://schemas.openxmlformats.org/presentationml/2006/main">
  <p:tag name="AS_UNIQUEID" val="408"/>
</p:tagLst>
</file>

<file path=ppt/tags/tag272.xml><?xml version="1.0" encoding="utf-8"?>
<p:tagLst xmlns:p="http://schemas.openxmlformats.org/presentationml/2006/main">
  <p:tag name="AS_UNIQUEID" val="409"/>
</p:tagLst>
</file>

<file path=ppt/tags/tag273.xml><?xml version="1.0" encoding="utf-8"?>
<p:tagLst xmlns:p="http://schemas.openxmlformats.org/presentationml/2006/main">
  <p:tag name="AS_UNIQUEID" val="410"/>
</p:tagLst>
</file>

<file path=ppt/tags/tag274.xml><?xml version="1.0" encoding="utf-8"?>
<p:tagLst xmlns:p="http://schemas.openxmlformats.org/presentationml/2006/main">
  <p:tag name="AS_UNIQUEID" val="411"/>
</p:tagLst>
</file>

<file path=ppt/tags/tag275.xml><?xml version="1.0" encoding="utf-8"?>
<p:tagLst xmlns:p="http://schemas.openxmlformats.org/presentationml/2006/main">
  <p:tag name="AS_UNIQUEID" val="412"/>
</p:tagLst>
</file>

<file path=ppt/tags/tag276.xml><?xml version="1.0" encoding="utf-8"?>
<p:tagLst xmlns:p="http://schemas.openxmlformats.org/presentationml/2006/main">
  <p:tag name="AS_UNIQUEID" val="413"/>
</p:tagLst>
</file>

<file path=ppt/tags/tag277.xml><?xml version="1.0" encoding="utf-8"?>
<p:tagLst xmlns:p="http://schemas.openxmlformats.org/presentationml/2006/main">
  <p:tag name="AS_UNIQUEID" val="414"/>
</p:tagLst>
</file>

<file path=ppt/tags/tag278.xml><?xml version="1.0" encoding="utf-8"?>
<p:tagLst xmlns:p="http://schemas.openxmlformats.org/presentationml/2006/main">
  <p:tag name="AS_UNIQUEID" val="415"/>
</p:tagLst>
</file>

<file path=ppt/tags/tag279.xml><?xml version="1.0" encoding="utf-8"?>
<p:tagLst xmlns:p="http://schemas.openxmlformats.org/presentationml/2006/main">
  <p:tag name="AS_UNIQUEID" val="416"/>
</p:tagLst>
</file>

<file path=ppt/tags/tag28.xml><?xml version="1.0" encoding="utf-8"?>
<p:tagLst xmlns:p="http://schemas.openxmlformats.org/presentationml/2006/main">
  <p:tag name="AS_UNIQUEID" val="165"/>
</p:tagLst>
</file>

<file path=ppt/tags/tag280.xml><?xml version="1.0" encoding="utf-8"?>
<p:tagLst xmlns:p="http://schemas.openxmlformats.org/presentationml/2006/main">
  <p:tag name="AS_UNIQUEID" val="417"/>
</p:tagLst>
</file>

<file path=ppt/tags/tag281.xml><?xml version="1.0" encoding="utf-8"?>
<p:tagLst xmlns:p="http://schemas.openxmlformats.org/presentationml/2006/main">
  <p:tag name="AS_UNIQUEID" val="418"/>
</p:tagLst>
</file>

<file path=ppt/tags/tag282.xml><?xml version="1.0" encoding="utf-8"?>
<p:tagLst xmlns:p="http://schemas.openxmlformats.org/presentationml/2006/main">
  <p:tag name="AS_UNIQUEID" val="419"/>
</p:tagLst>
</file>

<file path=ppt/tags/tag283.xml><?xml version="1.0" encoding="utf-8"?>
<p:tagLst xmlns:p="http://schemas.openxmlformats.org/presentationml/2006/main">
  <p:tag name="AS_UNIQUEID" val="420"/>
</p:tagLst>
</file>

<file path=ppt/tags/tag284.xml><?xml version="1.0" encoding="utf-8"?>
<p:tagLst xmlns:p="http://schemas.openxmlformats.org/presentationml/2006/main">
  <p:tag name="AS_UNIQUEID" val="421"/>
</p:tagLst>
</file>

<file path=ppt/tags/tag285.xml><?xml version="1.0" encoding="utf-8"?>
<p:tagLst xmlns:p="http://schemas.openxmlformats.org/presentationml/2006/main">
  <p:tag name="AS_UNIQUEID" val="422"/>
</p:tagLst>
</file>

<file path=ppt/tags/tag286.xml><?xml version="1.0" encoding="utf-8"?>
<p:tagLst xmlns:p="http://schemas.openxmlformats.org/presentationml/2006/main">
  <p:tag name="AS_UNIQUEID" val="423"/>
</p:tagLst>
</file>

<file path=ppt/tags/tag287.xml><?xml version="1.0" encoding="utf-8"?>
<p:tagLst xmlns:p="http://schemas.openxmlformats.org/presentationml/2006/main">
  <p:tag name="AS_UNIQUEID" val="424"/>
</p:tagLst>
</file>

<file path=ppt/tags/tag288.xml><?xml version="1.0" encoding="utf-8"?>
<p:tagLst xmlns:p="http://schemas.openxmlformats.org/presentationml/2006/main">
  <p:tag name="AS_UNIQUEID" val="425"/>
</p:tagLst>
</file>

<file path=ppt/tags/tag289.xml><?xml version="1.0" encoding="utf-8"?>
<p:tagLst xmlns:p="http://schemas.openxmlformats.org/presentationml/2006/main">
  <p:tag name="AS_UNIQUEID" val="426"/>
</p:tagLst>
</file>

<file path=ppt/tags/tag29.xml><?xml version="1.0" encoding="utf-8"?>
<p:tagLst xmlns:p="http://schemas.openxmlformats.org/presentationml/2006/main">
  <p:tag name="AS_UNIQUEID" val="166"/>
</p:tagLst>
</file>

<file path=ppt/tags/tag290.xml><?xml version="1.0" encoding="utf-8"?>
<p:tagLst xmlns:p="http://schemas.openxmlformats.org/presentationml/2006/main">
  <p:tag name="AS_UNIQUEID" val="427"/>
</p:tagLst>
</file>

<file path=ppt/tags/tag291.xml><?xml version="1.0" encoding="utf-8"?>
<p:tagLst xmlns:p="http://schemas.openxmlformats.org/presentationml/2006/main">
  <p:tag name="AS_UNIQUEID" val="428"/>
</p:tagLst>
</file>

<file path=ppt/tags/tag292.xml><?xml version="1.0" encoding="utf-8"?>
<p:tagLst xmlns:p="http://schemas.openxmlformats.org/presentationml/2006/main">
  <p:tag name="AS_UNIQUEID" val="429"/>
</p:tagLst>
</file>

<file path=ppt/tags/tag293.xml><?xml version="1.0" encoding="utf-8"?>
<p:tagLst xmlns:p="http://schemas.openxmlformats.org/presentationml/2006/main">
  <p:tag name="AS_UNIQUEID" val="430"/>
</p:tagLst>
</file>

<file path=ppt/tags/tag294.xml><?xml version="1.0" encoding="utf-8"?>
<p:tagLst xmlns:p="http://schemas.openxmlformats.org/presentationml/2006/main">
  <p:tag name="AS_UNIQUEID" val="431"/>
</p:tagLst>
</file>

<file path=ppt/tags/tag295.xml><?xml version="1.0" encoding="utf-8"?>
<p:tagLst xmlns:p="http://schemas.openxmlformats.org/presentationml/2006/main">
  <p:tag name="AS_UNIQUEID" val="432"/>
</p:tagLst>
</file>

<file path=ppt/tags/tag296.xml><?xml version="1.0" encoding="utf-8"?>
<p:tagLst xmlns:p="http://schemas.openxmlformats.org/presentationml/2006/main">
  <p:tag name="AS_UNIQUEID" val="433"/>
</p:tagLst>
</file>

<file path=ppt/tags/tag297.xml><?xml version="1.0" encoding="utf-8"?>
<p:tagLst xmlns:p="http://schemas.openxmlformats.org/presentationml/2006/main">
  <p:tag name="AS_UNIQUEID" val="434"/>
</p:tagLst>
</file>

<file path=ppt/tags/tag298.xml><?xml version="1.0" encoding="utf-8"?>
<p:tagLst xmlns:p="http://schemas.openxmlformats.org/presentationml/2006/main">
  <p:tag name="AS_UNIQUEID" val="435"/>
</p:tagLst>
</file>

<file path=ppt/tags/tag299.xml><?xml version="1.0" encoding="utf-8"?>
<p:tagLst xmlns:p="http://schemas.openxmlformats.org/presentationml/2006/main">
  <p:tag name="AS_UNIQUEID" val="436"/>
</p:tagLst>
</file>

<file path=ppt/tags/tag3.xml><?xml version="1.0" encoding="utf-8"?>
<p:tagLst xmlns:p="http://schemas.openxmlformats.org/presentationml/2006/main">
  <p:tag name="AS_UNIQUEID" val="140"/>
</p:tagLst>
</file>

<file path=ppt/tags/tag30.xml><?xml version="1.0" encoding="utf-8"?>
<p:tagLst xmlns:p="http://schemas.openxmlformats.org/presentationml/2006/main">
  <p:tag name="AS_UNIQUEID" val="167"/>
</p:tagLst>
</file>

<file path=ppt/tags/tag300.xml><?xml version="1.0" encoding="utf-8"?>
<p:tagLst xmlns:p="http://schemas.openxmlformats.org/presentationml/2006/main">
  <p:tag name="AS_UNIQUEID" val="437"/>
</p:tagLst>
</file>

<file path=ppt/tags/tag301.xml><?xml version="1.0" encoding="utf-8"?>
<p:tagLst xmlns:p="http://schemas.openxmlformats.org/presentationml/2006/main">
  <p:tag name="AS_UNIQUEID" val="438"/>
</p:tagLst>
</file>

<file path=ppt/tags/tag302.xml><?xml version="1.0" encoding="utf-8"?>
<p:tagLst xmlns:p="http://schemas.openxmlformats.org/presentationml/2006/main">
  <p:tag name="AS_UNIQUEID" val="439"/>
</p:tagLst>
</file>

<file path=ppt/tags/tag303.xml><?xml version="1.0" encoding="utf-8"?>
<p:tagLst xmlns:p="http://schemas.openxmlformats.org/presentationml/2006/main">
  <p:tag name="AS_UNIQUEID" val="440"/>
</p:tagLst>
</file>

<file path=ppt/tags/tag304.xml><?xml version="1.0" encoding="utf-8"?>
<p:tagLst xmlns:p="http://schemas.openxmlformats.org/presentationml/2006/main">
  <p:tag name="AS_UNIQUEID" val="441"/>
</p:tagLst>
</file>

<file path=ppt/tags/tag305.xml><?xml version="1.0" encoding="utf-8"?>
<p:tagLst xmlns:p="http://schemas.openxmlformats.org/presentationml/2006/main">
  <p:tag name="AS_UNIQUEID" val="442"/>
</p:tagLst>
</file>

<file path=ppt/tags/tag306.xml><?xml version="1.0" encoding="utf-8"?>
<p:tagLst xmlns:p="http://schemas.openxmlformats.org/presentationml/2006/main">
  <p:tag name="AS_UNIQUEID" val="443"/>
</p:tagLst>
</file>

<file path=ppt/tags/tag307.xml><?xml version="1.0" encoding="utf-8"?>
<p:tagLst xmlns:p="http://schemas.openxmlformats.org/presentationml/2006/main">
  <p:tag name="AS_UNIQUEID" val="444"/>
</p:tagLst>
</file>

<file path=ppt/tags/tag308.xml><?xml version="1.0" encoding="utf-8"?>
<p:tagLst xmlns:p="http://schemas.openxmlformats.org/presentationml/2006/main">
  <p:tag name="AS_UNIQUEID" val="445"/>
</p:tagLst>
</file>

<file path=ppt/tags/tag309.xml><?xml version="1.0" encoding="utf-8"?>
<p:tagLst xmlns:p="http://schemas.openxmlformats.org/presentationml/2006/main">
  <p:tag name="AS_UNIQUEID" val="446"/>
</p:tagLst>
</file>

<file path=ppt/tags/tag31.xml><?xml version="1.0" encoding="utf-8"?>
<p:tagLst xmlns:p="http://schemas.openxmlformats.org/presentationml/2006/main">
  <p:tag name="AS_UNIQUEID" val="168"/>
</p:tagLst>
</file>

<file path=ppt/tags/tag310.xml><?xml version="1.0" encoding="utf-8"?>
<p:tagLst xmlns:p="http://schemas.openxmlformats.org/presentationml/2006/main">
  <p:tag name="AS_UNIQUEID" val="447"/>
</p:tagLst>
</file>

<file path=ppt/tags/tag311.xml><?xml version="1.0" encoding="utf-8"?>
<p:tagLst xmlns:p="http://schemas.openxmlformats.org/presentationml/2006/main">
  <p:tag name="AS_UNIQUEID" val="448"/>
</p:tagLst>
</file>

<file path=ppt/tags/tag312.xml><?xml version="1.0" encoding="utf-8"?>
<p:tagLst xmlns:p="http://schemas.openxmlformats.org/presentationml/2006/main">
  <p:tag name="AS_UNIQUEID" val="449"/>
</p:tagLst>
</file>

<file path=ppt/tags/tag313.xml><?xml version="1.0" encoding="utf-8"?>
<p:tagLst xmlns:p="http://schemas.openxmlformats.org/presentationml/2006/main">
  <p:tag name="AS_UNIQUEID" val="450"/>
</p:tagLst>
</file>

<file path=ppt/tags/tag314.xml><?xml version="1.0" encoding="utf-8"?>
<p:tagLst xmlns:p="http://schemas.openxmlformats.org/presentationml/2006/main">
  <p:tag name="AS_UNIQUEID" val="451"/>
</p:tagLst>
</file>

<file path=ppt/tags/tag315.xml><?xml version="1.0" encoding="utf-8"?>
<p:tagLst xmlns:p="http://schemas.openxmlformats.org/presentationml/2006/main">
  <p:tag name="AS_UNIQUEID" val="452"/>
</p:tagLst>
</file>

<file path=ppt/tags/tag316.xml><?xml version="1.0" encoding="utf-8"?>
<p:tagLst xmlns:p="http://schemas.openxmlformats.org/presentationml/2006/main">
  <p:tag name="AS_UNIQUEID" val="453"/>
</p:tagLst>
</file>

<file path=ppt/tags/tag317.xml><?xml version="1.0" encoding="utf-8"?>
<p:tagLst xmlns:p="http://schemas.openxmlformats.org/presentationml/2006/main">
  <p:tag name="AS_UNIQUEID" val="454"/>
</p:tagLst>
</file>

<file path=ppt/tags/tag318.xml><?xml version="1.0" encoding="utf-8"?>
<p:tagLst xmlns:p="http://schemas.openxmlformats.org/presentationml/2006/main">
  <p:tag name="AS_UNIQUEID" val="455"/>
</p:tagLst>
</file>

<file path=ppt/tags/tag319.xml><?xml version="1.0" encoding="utf-8"?>
<p:tagLst xmlns:p="http://schemas.openxmlformats.org/presentationml/2006/main">
  <p:tag name="AS_UNIQUEID" val="456"/>
</p:tagLst>
</file>

<file path=ppt/tags/tag32.xml><?xml version="1.0" encoding="utf-8"?>
<p:tagLst xmlns:p="http://schemas.openxmlformats.org/presentationml/2006/main">
  <p:tag name="AS_UNIQUEID" val="169"/>
</p:tagLst>
</file>

<file path=ppt/tags/tag320.xml><?xml version="1.0" encoding="utf-8"?>
<p:tagLst xmlns:p="http://schemas.openxmlformats.org/presentationml/2006/main">
  <p:tag name="AS_UNIQUEID" val="457"/>
</p:tagLst>
</file>

<file path=ppt/tags/tag321.xml><?xml version="1.0" encoding="utf-8"?>
<p:tagLst xmlns:p="http://schemas.openxmlformats.org/presentationml/2006/main">
  <p:tag name="AS_UNIQUEID" val="458"/>
</p:tagLst>
</file>

<file path=ppt/tags/tag322.xml><?xml version="1.0" encoding="utf-8"?>
<p:tagLst xmlns:p="http://schemas.openxmlformats.org/presentationml/2006/main">
  <p:tag name="AS_UNIQUEID" val="459"/>
</p:tagLst>
</file>

<file path=ppt/tags/tag323.xml><?xml version="1.0" encoding="utf-8"?>
<p:tagLst xmlns:p="http://schemas.openxmlformats.org/presentationml/2006/main">
  <p:tag name="AS_UNIQUEID" val="460"/>
</p:tagLst>
</file>

<file path=ppt/tags/tag324.xml><?xml version="1.0" encoding="utf-8"?>
<p:tagLst xmlns:p="http://schemas.openxmlformats.org/presentationml/2006/main">
  <p:tag name="AS_UNIQUEID" val="461"/>
</p:tagLst>
</file>

<file path=ppt/tags/tag325.xml><?xml version="1.0" encoding="utf-8"?>
<p:tagLst xmlns:p="http://schemas.openxmlformats.org/presentationml/2006/main">
  <p:tag name="AS_UNIQUEID" val="462"/>
</p:tagLst>
</file>

<file path=ppt/tags/tag326.xml><?xml version="1.0" encoding="utf-8"?>
<p:tagLst xmlns:p="http://schemas.openxmlformats.org/presentationml/2006/main">
  <p:tag name="AS_UNIQUEID" val="463"/>
</p:tagLst>
</file>

<file path=ppt/tags/tag327.xml><?xml version="1.0" encoding="utf-8"?>
<p:tagLst xmlns:p="http://schemas.openxmlformats.org/presentationml/2006/main">
  <p:tag name="AS_UNIQUEID" val="464"/>
</p:tagLst>
</file>

<file path=ppt/tags/tag328.xml><?xml version="1.0" encoding="utf-8"?>
<p:tagLst xmlns:p="http://schemas.openxmlformats.org/presentationml/2006/main">
  <p:tag name="AS_UNIQUEID" val="465"/>
</p:tagLst>
</file>

<file path=ppt/tags/tag329.xml><?xml version="1.0" encoding="utf-8"?>
<p:tagLst xmlns:p="http://schemas.openxmlformats.org/presentationml/2006/main">
  <p:tag name="AS_UNIQUEID" val="466"/>
</p:tagLst>
</file>

<file path=ppt/tags/tag33.xml><?xml version="1.0" encoding="utf-8"?>
<p:tagLst xmlns:p="http://schemas.openxmlformats.org/presentationml/2006/main">
  <p:tag name="AS_UNIQUEID" val="170"/>
</p:tagLst>
</file>

<file path=ppt/tags/tag330.xml><?xml version="1.0" encoding="utf-8"?>
<p:tagLst xmlns:p="http://schemas.openxmlformats.org/presentationml/2006/main">
  <p:tag name="AS_UNIQUEID" val="467"/>
</p:tagLst>
</file>

<file path=ppt/tags/tag331.xml><?xml version="1.0" encoding="utf-8"?>
<p:tagLst xmlns:p="http://schemas.openxmlformats.org/presentationml/2006/main">
  <p:tag name="AS_UNIQUEID" val="468"/>
</p:tagLst>
</file>

<file path=ppt/tags/tag332.xml><?xml version="1.0" encoding="utf-8"?>
<p:tagLst xmlns:p="http://schemas.openxmlformats.org/presentationml/2006/main">
  <p:tag name="AS_UNIQUEID" val="469"/>
</p:tagLst>
</file>

<file path=ppt/tags/tag333.xml><?xml version="1.0" encoding="utf-8"?>
<p:tagLst xmlns:p="http://schemas.openxmlformats.org/presentationml/2006/main">
  <p:tag name="AS_UNIQUEID" val="470"/>
</p:tagLst>
</file>

<file path=ppt/tags/tag334.xml><?xml version="1.0" encoding="utf-8"?>
<p:tagLst xmlns:p="http://schemas.openxmlformats.org/presentationml/2006/main">
  <p:tag name="AS_UNIQUEID" val="471"/>
</p:tagLst>
</file>

<file path=ppt/tags/tag335.xml><?xml version="1.0" encoding="utf-8"?>
<p:tagLst xmlns:p="http://schemas.openxmlformats.org/presentationml/2006/main">
  <p:tag name="AS_UNIQUEID" val="472"/>
</p:tagLst>
</file>

<file path=ppt/tags/tag336.xml><?xml version="1.0" encoding="utf-8"?>
<p:tagLst xmlns:p="http://schemas.openxmlformats.org/presentationml/2006/main">
  <p:tag name="AS_UNIQUEID" val="473"/>
</p:tagLst>
</file>

<file path=ppt/tags/tag337.xml><?xml version="1.0" encoding="utf-8"?>
<p:tagLst xmlns:p="http://schemas.openxmlformats.org/presentationml/2006/main">
  <p:tag name="AS_UNIQUEID" val="474"/>
</p:tagLst>
</file>

<file path=ppt/tags/tag338.xml><?xml version="1.0" encoding="utf-8"?>
<p:tagLst xmlns:p="http://schemas.openxmlformats.org/presentationml/2006/main">
  <p:tag name="AS_UNIQUEID" val="475"/>
</p:tagLst>
</file>

<file path=ppt/tags/tag339.xml><?xml version="1.0" encoding="utf-8"?>
<p:tagLst xmlns:p="http://schemas.openxmlformats.org/presentationml/2006/main">
  <p:tag name="AS_UNIQUEID" val="476"/>
</p:tagLst>
</file>

<file path=ppt/tags/tag34.xml><?xml version="1.0" encoding="utf-8"?>
<p:tagLst xmlns:p="http://schemas.openxmlformats.org/presentationml/2006/main">
  <p:tag name="AS_UNIQUEID" val="171"/>
</p:tagLst>
</file>

<file path=ppt/tags/tag340.xml><?xml version="1.0" encoding="utf-8"?>
<p:tagLst xmlns:p="http://schemas.openxmlformats.org/presentationml/2006/main">
  <p:tag name="AS_UNIQUEID" val="477"/>
</p:tagLst>
</file>

<file path=ppt/tags/tag341.xml><?xml version="1.0" encoding="utf-8"?>
<p:tagLst xmlns:p="http://schemas.openxmlformats.org/presentationml/2006/main">
  <p:tag name="AS_UNIQUEID" val="478"/>
</p:tagLst>
</file>

<file path=ppt/tags/tag342.xml><?xml version="1.0" encoding="utf-8"?>
<p:tagLst xmlns:p="http://schemas.openxmlformats.org/presentationml/2006/main">
  <p:tag name="AS_UNIQUEID" val="479"/>
</p:tagLst>
</file>

<file path=ppt/tags/tag343.xml><?xml version="1.0" encoding="utf-8"?>
<p:tagLst xmlns:p="http://schemas.openxmlformats.org/presentationml/2006/main">
  <p:tag name="AS_UNIQUEID" val="480"/>
</p:tagLst>
</file>

<file path=ppt/tags/tag344.xml><?xml version="1.0" encoding="utf-8"?>
<p:tagLst xmlns:p="http://schemas.openxmlformats.org/presentationml/2006/main">
  <p:tag name="AS_UNIQUEID" val="481"/>
</p:tagLst>
</file>

<file path=ppt/tags/tag345.xml><?xml version="1.0" encoding="utf-8"?>
<p:tagLst xmlns:p="http://schemas.openxmlformats.org/presentationml/2006/main">
  <p:tag name="AS_UNIQUEID" val="482"/>
</p:tagLst>
</file>

<file path=ppt/tags/tag346.xml><?xml version="1.0" encoding="utf-8"?>
<p:tagLst xmlns:p="http://schemas.openxmlformats.org/presentationml/2006/main">
  <p:tag name="AS_UNIQUEID" val="483"/>
</p:tagLst>
</file>

<file path=ppt/tags/tag347.xml><?xml version="1.0" encoding="utf-8"?>
<p:tagLst xmlns:p="http://schemas.openxmlformats.org/presentationml/2006/main">
  <p:tag name="AS_UNIQUEID" val="484"/>
</p:tagLst>
</file>

<file path=ppt/tags/tag348.xml><?xml version="1.0" encoding="utf-8"?>
<p:tagLst xmlns:p="http://schemas.openxmlformats.org/presentationml/2006/main">
  <p:tag name="AS_UNIQUEID" val="485"/>
</p:tagLst>
</file>

<file path=ppt/tags/tag349.xml><?xml version="1.0" encoding="utf-8"?>
<p:tagLst xmlns:p="http://schemas.openxmlformats.org/presentationml/2006/main">
  <p:tag name="AS_UNIQUEID" val="486"/>
</p:tagLst>
</file>

<file path=ppt/tags/tag35.xml><?xml version="1.0" encoding="utf-8"?>
<p:tagLst xmlns:p="http://schemas.openxmlformats.org/presentationml/2006/main">
  <p:tag name="AS_UNIQUEID" val="172"/>
</p:tagLst>
</file>

<file path=ppt/tags/tag350.xml><?xml version="1.0" encoding="utf-8"?>
<p:tagLst xmlns:p="http://schemas.openxmlformats.org/presentationml/2006/main">
  <p:tag name="AS_UNIQUEID" val="487"/>
</p:tagLst>
</file>

<file path=ppt/tags/tag351.xml><?xml version="1.0" encoding="utf-8"?>
<p:tagLst xmlns:p="http://schemas.openxmlformats.org/presentationml/2006/main">
  <p:tag name="AS_UNIQUEID" val="488"/>
</p:tagLst>
</file>

<file path=ppt/tags/tag352.xml><?xml version="1.0" encoding="utf-8"?>
<p:tagLst xmlns:p="http://schemas.openxmlformats.org/presentationml/2006/main">
  <p:tag name="AS_UNIQUEID" val="489"/>
</p:tagLst>
</file>

<file path=ppt/tags/tag353.xml><?xml version="1.0" encoding="utf-8"?>
<p:tagLst xmlns:p="http://schemas.openxmlformats.org/presentationml/2006/main">
  <p:tag name="AS_UNIQUEID" val="490"/>
</p:tagLst>
</file>

<file path=ppt/tags/tag354.xml><?xml version="1.0" encoding="utf-8"?>
<p:tagLst xmlns:p="http://schemas.openxmlformats.org/presentationml/2006/main">
  <p:tag name="AS_UNIQUEID" val="491"/>
</p:tagLst>
</file>

<file path=ppt/tags/tag355.xml><?xml version="1.0" encoding="utf-8"?>
<p:tagLst xmlns:p="http://schemas.openxmlformats.org/presentationml/2006/main">
  <p:tag name="AS_UNIQUEID" val="492"/>
</p:tagLst>
</file>

<file path=ppt/tags/tag356.xml><?xml version="1.0" encoding="utf-8"?>
<p:tagLst xmlns:p="http://schemas.openxmlformats.org/presentationml/2006/main">
  <p:tag name="AS_UNIQUEID" val="493"/>
</p:tagLst>
</file>

<file path=ppt/tags/tag357.xml><?xml version="1.0" encoding="utf-8"?>
<p:tagLst xmlns:p="http://schemas.openxmlformats.org/presentationml/2006/main">
  <p:tag name="AS_UNIQUEID" val="494"/>
</p:tagLst>
</file>

<file path=ppt/tags/tag358.xml><?xml version="1.0" encoding="utf-8"?>
<p:tagLst xmlns:p="http://schemas.openxmlformats.org/presentationml/2006/main">
  <p:tag name="AS_UNIQUEID" val="495"/>
</p:tagLst>
</file>

<file path=ppt/tags/tag359.xml><?xml version="1.0" encoding="utf-8"?>
<p:tagLst xmlns:p="http://schemas.openxmlformats.org/presentationml/2006/main">
  <p:tag name="AS_UNIQUEID" val="496"/>
</p:tagLst>
</file>

<file path=ppt/tags/tag36.xml><?xml version="1.0" encoding="utf-8"?>
<p:tagLst xmlns:p="http://schemas.openxmlformats.org/presentationml/2006/main">
  <p:tag name="AS_UNIQUEID" val="173"/>
</p:tagLst>
</file>

<file path=ppt/tags/tag360.xml><?xml version="1.0" encoding="utf-8"?>
<p:tagLst xmlns:p="http://schemas.openxmlformats.org/presentationml/2006/main">
  <p:tag name="AS_UNIQUEID" val="497"/>
</p:tagLst>
</file>

<file path=ppt/tags/tag361.xml><?xml version="1.0" encoding="utf-8"?>
<p:tagLst xmlns:p="http://schemas.openxmlformats.org/presentationml/2006/main">
  <p:tag name="AS_UNIQUEID" val="498"/>
</p:tagLst>
</file>

<file path=ppt/tags/tag362.xml><?xml version="1.0" encoding="utf-8"?>
<p:tagLst xmlns:p="http://schemas.openxmlformats.org/presentationml/2006/main">
  <p:tag name="AS_UNIQUEID" val="499"/>
</p:tagLst>
</file>

<file path=ppt/tags/tag363.xml><?xml version="1.0" encoding="utf-8"?>
<p:tagLst xmlns:p="http://schemas.openxmlformats.org/presentationml/2006/main">
  <p:tag name="AS_UNIQUEID" val="500"/>
</p:tagLst>
</file>

<file path=ppt/tags/tag364.xml><?xml version="1.0" encoding="utf-8"?>
<p:tagLst xmlns:p="http://schemas.openxmlformats.org/presentationml/2006/main">
  <p:tag name="AS_UNIQUEID" val="501"/>
</p:tagLst>
</file>

<file path=ppt/tags/tag365.xml><?xml version="1.0" encoding="utf-8"?>
<p:tagLst xmlns:p="http://schemas.openxmlformats.org/presentationml/2006/main">
  <p:tag name="AS_UNIQUEID" val="502"/>
</p:tagLst>
</file>

<file path=ppt/tags/tag366.xml><?xml version="1.0" encoding="utf-8"?>
<p:tagLst xmlns:p="http://schemas.openxmlformats.org/presentationml/2006/main">
  <p:tag name="AS_UNIQUEID" val="503"/>
</p:tagLst>
</file>

<file path=ppt/tags/tag367.xml><?xml version="1.0" encoding="utf-8"?>
<p:tagLst xmlns:p="http://schemas.openxmlformats.org/presentationml/2006/main">
  <p:tag name="AS_UNIQUEID" val="504"/>
</p:tagLst>
</file>

<file path=ppt/tags/tag368.xml><?xml version="1.0" encoding="utf-8"?>
<p:tagLst xmlns:p="http://schemas.openxmlformats.org/presentationml/2006/main">
  <p:tag name="AS_UNIQUEID" val="505"/>
</p:tagLst>
</file>

<file path=ppt/tags/tag369.xml><?xml version="1.0" encoding="utf-8"?>
<p:tagLst xmlns:p="http://schemas.openxmlformats.org/presentationml/2006/main">
  <p:tag name="AS_UNIQUEID" val="506"/>
</p:tagLst>
</file>

<file path=ppt/tags/tag37.xml><?xml version="1.0" encoding="utf-8"?>
<p:tagLst xmlns:p="http://schemas.openxmlformats.org/presentationml/2006/main">
  <p:tag name="AS_UNIQUEID" val="174"/>
</p:tagLst>
</file>

<file path=ppt/tags/tag370.xml><?xml version="1.0" encoding="utf-8"?>
<p:tagLst xmlns:p="http://schemas.openxmlformats.org/presentationml/2006/main">
  <p:tag name="AS_UNIQUEID" val="507"/>
</p:tagLst>
</file>

<file path=ppt/tags/tag371.xml><?xml version="1.0" encoding="utf-8"?>
<p:tagLst xmlns:p="http://schemas.openxmlformats.org/presentationml/2006/main">
  <p:tag name="AS_UNIQUEID" val="508"/>
</p:tagLst>
</file>

<file path=ppt/tags/tag372.xml><?xml version="1.0" encoding="utf-8"?>
<p:tagLst xmlns:p="http://schemas.openxmlformats.org/presentationml/2006/main">
  <p:tag name="AS_UNIQUEID" val="509"/>
</p:tagLst>
</file>

<file path=ppt/tags/tag373.xml><?xml version="1.0" encoding="utf-8"?>
<p:tagLst xmlns:p="http://schemas.openxmlformats.org/presentationml/2006/main">
  <p:tag name="AS_UNIQUEID" val="510"/>
</p:tagLst>
</file>

<file path=ppt/tags/tag374.xml><?xml version="1.0" encoding="utf-8"?>
<p:tagLst xmlns:p="http://schemas.openxmlformats.org/presentationml/2006/main">
  <p:tag name="AS_UNIQUEID" val="511"/>
</p:tagLst>
</file>

<file path=ppt/tags/tag375.xml><?xml version="1.0" encoding="utf-8"?>
<p:tagLst xmlns:p="http://schemas.openxmlformats.org/presentationml/2006/main">
  <p:tag name="AS_UNIQUEID" val="512"/>
</p:tagLst>
</file>

<file path=ppt/tags/tag376.xml><?xml version="1.0" encoding="utf-8"?>
<p:tagLst xmlns:p="http://schemas.openxmlformats.org/presentationml/2006/main">
  <p:tag name="AS_UNIQUEID" val="513"/>
</p:tagLst>
</file>

<file path=ppt/tags/tag377.xml><?xml version="1.0" encoding="utf-8"?>
<p:tagLst xmlns:p="http://schemas.openxmlformats.org/presentationml/2006/main">
  <p:tag name="AS_UNIQUEID" val="514"/>
</p:tagLst>
</file>

<file path=ppt/tags/tag378.xml><?xml version="1.0" encoding="utf-8"?>
<p:tagLst xmlns:p="http://schemas.openxmlformats.org/presentationml/2006/main">
  <p:tag name="AS_UNIQUEID" val="515"/>
</p:tagLst>
</file>

<file path=ppt/tags/tag379.xml><?xml version="1.0" encoding="utf-8"?>
<p:tagLst xmlns:p="http://schemas.openxmlformats.org/presentationml/2006/main">
  <p:tag name="AS_UNIQUEID" val="516"/>
</p:tagLst>
</file>

<file path=ppt/tags/tag38.xml><?xml version="1.0" encoding="utf-8"?>
<p:tagLst xmlns:p="http://schemas.openxmlformats.org/presentationml/2006/main">
  <p:tag name="AS_UNIQUEID" val="175"/>
</p:tagLst>
</file>

<file path=ppt/tags/tag380.xml><?xml version="1.0" encoding="utf-8"?>
<p:tagLst xmlns:p="http://schemas.openxmlformats.org/presentationml/2006/main">
  <p:tag name="AS_UNIQUEID" val="517"/>
</p:tagLst>
</file>

<file path=ppt/tags/tag381.xml><?xml version="1.0" encoding="utf-8"?>
<p:tagLst xmlns:p="http://schemas.openxmlformats.org/presentationml/2006/main">
  <p:tag name="AS_UNIQUEID" val="518"/>
</p:tagLst>
</file>

<file path=ppt/tags/tag382.xml><?xml version="1.0" encoding="utf-8"?>
<p:tagLst xmlns:p="http://schemas.openxmlformats.org/presentationml/2006/main">
  <p:tag name="AS_UNIQUEID" val="519"/>
</p:tagLst>
</file>

<file path=ppt/tags/tag383.xml><?xml version="1.0" encoding="utf-8"?>
<p:tagLst xmlns:p="http://schemas.openxmlformats.org/presentationml/2006/main">
  <p:tag name="AS_UNIQUEID" val="520"/>
</p:tagLst>
</file>

<file path=ppt/tags/tag384.xml><?xml version="1.0" encoding="utf-8"?>
<p:tagLst xmlns:p="http://schemas.openxmlformats.org/presentationml/2006/main">
  <p:tag name="AS_UNIQUEID" val="521"/>
</p:tagLst>
</file>

<file path=ppt/tags/tag385.xml><?xml version="1.0" encoding="utf-8"?>
<p:tagLst xmlns:p="http://schemas.openxmlformats.org/presentationml/2006/main">
  <p:tag name="AS_UNIQUEID" val="522"/>
</p:tagLst>
</file>

<file path=ppt/tags/tag386.xml><?xml version="1.0" encoding="utf-8"?>
<p:tagLst xmlns:p="http://schemas.openxmlformats.org/presentationml/2006/main">
  <p:tag name="AS_UNIQUEID" val="523"/>
</p:tagLst>
</file>

<file path=ppt/tags/tag387.xml><?xml version="1.0" encoding="utf-8"?>
<p:tagLst xmlns:p="http://schemas.openxmlformats.org/presentationml/2006/main">
  <p:tag name="AS_UNIQUEID" val="524"/>
</p:tagLst>
</file>

<file path=ppt/tags/tag388.xml><?xml version="1.0" encoding="utf-8"?>
<p:tagLst xmlns:p="http://schemas.openxmlformats.org/presentationml/2006/main">
  <p:tag name="AS_UNIQUEID" val="525"/>
</p:tagLst>
</file>

<file path=ppt/tags/tag389.xml><?xml version="1.0" encoding="utf-8"?>
<p:tagLst xmlns:p="http://schemas.openxmlformats.org/presentationml/2006/main">
  <p:tag name="AS_UNIQUEID" val="526"/>
</p:tagLst>
</file>

<file path=ppt/tags/tag39.xml><?xml version="1.0" encoding="utf-8"?>
<p:tagLst xmlns:p="http://schemas.openxmlformats.org/presentationml/2006/main">
  <p:tag name="AS_UNIQUEID" val="176"/>
</p:tagLst>
</file>

<file path=ppt/tags/tag390.xml><?xml version="1.0" encoding="utf-8"?>
<p:tagLst xmlns:p="http://schemas.openxmlformats.org/presentationml/2006/main">
  <p:tag name="AS_UNIQUEID" val="527"/>
</p:tagLst>
</file>

<file path=ppt/tags/tag391.xml><?xml version="1.0" encoding="utf-8"?>
<p:tagLst xmlns:p="http://schemas.openxmlformats.org/presentationml/2006/main">
  <p:tag name="AS_UNIQUEID" val="528"/>
</p:tagLst>
</file>

<file path=ppt/tags/tag392.xml><?xml version="1.0" encoding="utf-8"?>
<p:tagLst xmlns:p="http://schemas.openxmlformats.org/presentationml/2006/main">
  <p:tag name="AS_UNIQUEID" val="529"/>
</p:tagLst>
</file>

<file path=ppt/tags/tag393.xml><?xml version="1.0" encoding="utf-8"?>
<p:tagLst xmlns:p="http://schemas.openxmlformats.org/presentationml/2006/main">
  <p:tag name="AS_UNIQUEID" val="530"/>
</p:tagLst>
</file>

<file path=ppt/tags/tag394.xml><?xml version="1.0" encoding="utf-8"?>
<p:tagLst xmlns:p="http://schemas.openxmlformats.org/presentationml/2006/main">
  <p:tag name="AS_UNIQUEID" val="531"/>
</p:tagLst>
</file>

<file path=ppt/tags/tag395.xml><?xml version="1.0" encoding="utf-8"?>
<p:tagLst xmlns:p="http://schemas.openxmlformats.org/presentationml/2006/main">
  <p:tag name="AS_UNIQUEID" val="532"/>
</p:tagLst>
</file>

<file path=ppt/tags/tag396.xml><?xml version="1.0" encoding="utf-8"?>
<p:tagLst xmlns:p="http://schemas.openxmlformats.org/presentationml/2006/main">
  <p:tag name="AS_UNIQUEID" val="533"/>
</p:tagLst>
</file>

<file path=ppt/tags/tag397.xml><?xml version="1.0" encoding="utf-8"?>
<p:tagLst xmlns:p="http://schemas.openxmlformats.org/presentationml/2006/main">
  <p:tag name="AS_UNIQUEID" val="534"/>
</p:tagLst>
</file>

<file path=ppt/tags/tag398.xml><?xml version="1.0" encoding="utf-8"?>
<p:tagLst xmlns:p="http://schemas.openxmlformats.org/presentationml/2006/main">
  <p:tag name="AS_UNIQUEID" val="535"/>
</p:tagLst>
</file>

<file path=ppt/tags/tag399.xml><?xml version="1.0" encoding="utf-8"?>
<p:tagLst xmlns:p="http://schemas.openxmlformats.org/presentationml/2006/main">
  <p:tag name="AS_UNIQUEID" val="536"/>
</p:tagLst>
</file>

<file path=ppt/tags/tag4.xml><?xml version="1.0" encoding="utf-8"?>
<p:tagLst xmlns:p="http://schemas.openxmlformats.org/presentationml/2006/main">
  <p:tag name="AS_UNIQUEID" val="141"/>
</p:tagLst>
</file>

<file path=ppt/tags/tag40.xml><?xml version="1.0" encoding="utf-8"?>
<p:tagLst xmlns:p="http://schemas.openxmlformats.org/presentationml/2006/main">
  <p:tag name="AS_UNIQUEID" val="177"/>
</p:tagLst>
</file>

<file path=ppt/tags/tag400.xml><?xml version="1.0" encoding="utf-8"?>
<p:tagLst xmlns:p="http://schemas.openxmlformats.org/presentationml/2006/main">
  <p:tag name="AS_UNIQUEID" val="537"/>
</p:tagLst>
</file>

<file path=ppt/tags/tag401.xml><?xml version="1.0" encoding="utf-8"?>
<p:tagLst xmlns:p="http://schemas.openxmlformats.org/presentationml/2006/main">
  <p:tag name="AS_UNIQUEID" val="538"/>
</p:tagLst>
</file>

<file path=ppt/tags/tag402.xml><?xml version="1.0" encoding="utf-8"?>
<p:tagLst xmlns:p="http://schemas.openxmlformats.org/presentationml/2006/main">
  <p:tag name="AS_UNIQUEID" val="539"/>
</p:tagLst>
</file>

<file path=ppt/tags/tag403.xml><?xml version="1.0" encoding="utf-8"?>
<p:tagLst xmlns:p="http://schemas.openxmlformats.org/presentationml/2006/main">
  <p:tag name="AS_UNIQUEID" val="540"/>
</p:tagLst>
</file>

<file path=ppt/tags/tag404.xml><?xml version="1.0" encoding="utf-8"?>
<p:tagLst xmlns:p="http://schemas.openxmlformats.org/presentationml/2006/main">
  <p:tag name="AS_UNIQUEID" val="541"/>
</p:tagLst>
</file>

<file path=ppt/tags/tag405.xml><?xml version="1.0" encoding="utf-8"?>
<p:tagLst xmlns:p="http://schemas.openxmlformats.org/presentationml/2006/main">
  <p:tag name="AS_UNIQUEID" val="542"/>
</p:tagLst>
</file>

<file path=ppt/tags/tag406.xml><?xml version="1.0" encoding="utf-8"?>
<p:tagLst xmlns:p="http://schemas.openxmlformats.org/presentationml/2006/main">
  <p:tag name="AS_UNIQUEID" val="543"/>
</p:tagLst>
</file>

<file path=ppt/tags/tag407.xml><?xml version="1.0" encoding="utf-8"?>
<p:tagLst xmlns:p="http://schemas.openxmlformats.org/presentationml/2006/main">
  <p:tag name="AS_UNIQUEID" val="544"/>
</p:tagLst>
</file>

<file path=ppt/tags/tag408.xml><?xml version="1.0" encoding="utf-8"?>
<p:tagLst xmlns:p="http://schemas.openxmlformats.org/presentationml/2006/main">
  <p:tag name="AS_UNIQUEID" val="545"/>
</p:tagLst>
</file>

<file path=ppt/tags/tag409.xml><?xml version="1.0" encoding="utf-8"?>
<p:tagLst xmlns:p="http://schemas.openxmlformats.org/presentationml/2006/main">
  <p:tag name="AS_UNIQUEID" val="546"/>
</p:tagLst>
</file>

<file path=ppt/tags/tag41.xml><?xml version="1.0" encoding="utf-8"?>
<p:tagLst xmlns:p="http://schemas.openxmlformats.org/presentationml/2006/main">
  <p:tag name="AS_UNIQUEID" val="178"/>
</p:tagLst>
</file>

<file path=ppt/tags/tag410.xml><?xml version="1.0" encoding="utf-8"?>
<p:tagLst xmlns:p="http://schemas.openxmlformats.org/presentationml/2006/main">
  <p:tag name="AS_UNIQUEID" val="547"/>
</p:tagLst>
</file>

<file path=ppt/tags/tag411.xml><?xml version="1.0" encoding="utf-8"?>
<p:tagLst xmlns:p="http://schemas.openxmlformats.org/presentationml/2006/main">
  <p:tag name="AS_UNIQUEID" val="548"/>
</p:tagLst>
</file>

<file path=ppt/tags/tag412.xml><?xml version="1.0" encoding="utf-8"?>
<p:tagLst xmlns:p="http://schemas.openxmlformats.org/presentationml/2006/main">
  <p:tag name="AS_UNIQUEID" val="549"/>
</p:tagLst>
</file>

<file path=ppt/tags/tag413.xml><?xml version="1.0" encoding="utf-8"?>
<p:tagLst xmlns:p="http://schemas.openxmlformats.org/presentationml/2006/main">
  <p:tag name="AS_UNIQUEID" val="550"/>
</p:tagLst>
</file>

<file path=ppt/tags/tag414.xml><?xml version="1.0" encoding="utf-8"?>
<p:tagLst xmlns:p="http://schemas.openxmlformats.org/presentationml/2006/main">
  <p:tag name="AS_UNIQUEID" val="551"/>
</p:tagLst>
</file>

<file path=ppt/tags/tag415.xml><?xml version="1.0" encoding="utf-8"?>
<p:tagLst xmlns:p="http://schemas.openxmlformats.org/presentationml/2006/main">
  <p:tag name="AS_UNIQUEID" val="552"/>
</p:tagLst>
</file>

<file path=ppt/tags/tag416.xml><?xml version="1.0" encoding="utf-8"?>
<p:tagLst xmlns:p="http://schemas.openxmlformats.org/presentationml/2006/main">
  <p:tag name="AS_UNIQUEID" val="553"/>
</p:tagLst>
</file>

<file path=ppt/tags/tag417.xml><?xml version="1.0" encoding="utf-8"?>
<p:tagLst xmlns:p="http://schemas.openxmlformats.org/presentationml/2006/main">
  <p:tag name="AS_UNIQUEID" val="554"/>
</p:tagLst>
</file>

<file path=ppt/tags/tag418.xml><?xml version="1.0" encoding="utf-8"?>
<p:tagLst xmlns:p="http://schemas.openxmlformats.org/presentationml/2006/main">
  <p:tag name="AS_UNIQUEID" val="555"/>
</p:tagLst>
</file>

<file path=ppt/tags/tag419.xml><?xml version="1.0" encoding="utf-8"?>
<p:tagLst xmlns:p="http://schemas.openxmlformats.org/presentationml/2006/main">
  <p:tag name="AS_UNIQUEID" val="556"/>
</p:tagLst>
</file>

<file path=ppt/tags/tag42.xml><?xml version="1.0" encoding="utf-8"?>
<p:tagLst xmlns:p="http://schemas.openxmlformats.org/presentationml/2006/main">
  <p:tag name="AS_UNIQUEID" val="179"/>
</p:tagLst>
</file>

<file path=ppt/tags/tag420.xml><?xml version="1.0" encoding="utf-8"?>
<p:tagLst xmlns:p="http://schemas.openxmlformats.org/presentationml/2006/main">
  <p:tag name="AS_UNIQUEID" val="557"/>
</p:tagLst>
</file>

<file path=ppt/tags/tag421.xml><?xml version="1.0" encoding="utf-8"?>
<p:tagLst xmlns:p="http://schemas.openxmlformats.org/presentationml/2006/main">
  <p:tag name="AS_UNIQUEID" val="558"/>
</p:tagLst>
</file>

<file path=ppt/tags/tag422.xml><?xml version="1.0" encoding="utf-8"?>
<p:tagLst xmlns:p="http://schemas.openxmlformats.org/presentationml/2006/main">
  <p:tag name="AS_UNIQUEID" val="559"/>
</p:tagLst>
</file>

<file path=ppt/tags/tag423.xml><?xml version="1.0" encoding="utf-8"?>
<p:tagLst xmlns:p="http://schemas.openxmlformats.org/presentationml/2006/main">
  <p:tag name="AS_UNIQUEID" val="560"/>
</p:tagLst>
</file>

<file path=ppt/tags/tag424.xml><?xml version="1.0" encoding="utf-8"?>
<p:tagLst xmlns:p="http://schemas.openxmlformats.org/presentationml/2006/main">
  <p:tag name="AS_UNIQUEID" val="561"/>
</p:tagLst>
</file>

<file path=ppt/tags/tag425.xml><?xml version="1.0" encoding="utf-8"?>
<p:tagLst xmlns:p="http://schemas.openxmlformats.org/presentationml/2006/main">
  <p:tag name="AS_UNIQUEID" val="562"/>
</p:tagLst>
</file>

<file path=ppt/tags/tag426.xml><?xml version="1.0" encoding="utf-8"?>
<p:tagLst xmlns:p="http://schemas.openxmlformats.org/presentationml/2006/main">
  <p:tag name="AS_UNIQUEID" val="563"/>
</p:tagLst>
</file>

<file path=ppt/tags/tag427.xml><?xml version="1.0" encoding="utf-8"?>
<p:tagLst xmlns:p="http://schemas.openxmlformats.org/presentationml/2006/main">
  <p:tag name="AS_UNIQUEID" val="564"/>
</p:tagLst>
</file>

<file path=ppt/tags/tag428.xml><?xml version="1.0" encoding="utf-8"?>
<p:tagLst xmlns:p="http://schemas.openxmlformats.org/presentationml/2006/main">
  <p:tag name="AS_UNIQUEID" val="565"/>
</p:tagLst>
</file>

<file path=ppt/tags/tag429.xml><?xml version="1.0" encoding="utf-8"?>
<p:tagLst xmlns:p="http://schemas.openxmlformats.org/presentationml/2006/main">
  <p:tag name="AS_UNIQUEID" val="566"/>
</p:tagLst>
</file>

<file path=ppt/tags/tag43.xml><?xml version="1.0" encoding="utf-8"?>
<p:tagLst xmlns:p="http://schemas.openxmlformats.org/presentationml/2006/main">
  <p:tag name="AS_UNIQUEID" val="180"/>
</p:tagLst>
</file>

<file path=ppt/tags/tag430.xml><?xml version="1.0" encoding="utf-8"?>
<p:tagLst xmlns:p="http://schemas.openxmlformats.org/presentationml/2006/main">
  <p:tag name="AS_UNIQUEID" val="567"/>
</p:tagLst>
</file>

<file path=ppt/tags/tag431.xml><?xml version="1.0" encoding="utf-8"?>
<p:tagLst xmlns:p="http://schemas.openxmlformats.org/presentationml/2006/main">
  <p:tag name="AS_UNIQUEID" val="568"/>
</p:tagLst>
</file>

<file path=ppt/tags/tag432.xml><?xml version="1.0" encoding="utf-8"?>
<p:tagLst xmlns:p="http://schemas.openxmlformats.org/presentationml/2006/main">
  <p:tag name="AS_UNIQUEID" val="569"/>
</p:tagLst>
</file>

<file path=ppt/tags/tag433.xml><?xml version="1.0" encoding="utf-8"?>
<p:tagLst xmlns:p="http://schemas.openxmlformats.org/presentationml/2006/main">
  <p:tag name="AS_UNIQUEID" val="570"/>
</p:tagLst>
</file>

<file path=ppt/tags/tag434.xml><?xml version="1.0" encoding="utf-8"?>
<p:tagLst xmlns:p="http://schemas.openxmlformats.org/presentationml/2006/main">
  <p:tag name="AS_UNIQUEID" val="571"/>
</p:tagLst>
</file>

<file path=ppt/tags/tag435.xml><?xml version="1.0" encoding="utf-8"?>
<p:tagLst xmlns:p="http://schemas.openxmlformats.org/presentationml/2006/main">
  <p:tag name="AS_UNIQUEID" val="572"/>
</p:tagLst>
</file>

<file path=ppt/tags/tag436.xml><?xml version="1.0" encoding="utf-8"?>
<p:tagLst xmlns:p="http://schemas.openxmlformats.org/presentationml/2006/main">
  <p:tag name="AS_UNIQUEID" val="573"/>
</p:tagLst>
</file>

<file path=ppt/tags/tag437.xml><?xml version="1.0" encoding="utf-8"?>
<p:tagLst xmlns:p="http://schemas.openxmlformats.org/presentationml/2006/main">
  <p:tag name="AS_UNIQUEID" val="574"/>
</p:tagLst>
</file>

<file path=ppt/tags/tag438.xml><?xml version="1.0" encoding="utf-8"?>
<p:tagLst xmlns:p="http://schemas.openxmlformats.org/presentationml/2006/main">
  <p:tag name="AS_UNIQUEID" val="575"/>
</p:tagLst>
</file>

<file path=ppt/tags/tag439.xml><?xml version="1.0" encoding="utf-8"?>
<p:tagLst xmlns:p="http://schemas.openxmlformats.org/presentationml/2006/main">
  <p:tag name="AS_UNIQUEID" val="576"/>
</p:tagLst>
</file>

<file path=ppt/tags/tag44.xml><?xml version="1.0" encoding="utf-8"?>
<p:tagLst xmlns:p="http://schemas.openxmlformats.org/presentationml/2006/main">
  <p:tag name="AS_UNIQUEID" val="181"/>
</p:tagLst>
</file>

<file path=ppt/tags/tag440.xml><?xml version="1.0" encoding="utf-8"?>
<p:tagLst xmlns:p="http://schemas.openxmlformats.org/presentationml/2006/main">
  <p:tag name="AS_UNIQUEID" val="577"/>
</p:tagLst>
</file>

<file path=ppt/tags/tag441.xml><?xml version="1.0" encoding="utf-8"?>
<p:tagLst xmlns:p="http://schemas.openxmlformats.org/presentationml/2006/main">
  <p:tag name="AS_UNIQUEID" val="578"/>
</p:tagLst>
</file>

<file path=ppt/tags/tag442.xml><?xml version="1.0" encoding="utf-8"?>
<p:tagLst xmlns:p="http://schemas.openxmlformats.org/presentationml/2006/main">
  <p:tag name="AS_UNIQUEID" val="579"/>
</p:tagLst>
</file>

<file path=ppt/tags/tag443.xml><?xml version="1.0" encoding="utf-8"?>
<p:tagLst xmlns:p="http://schemas.openxmlformats.org/presentationml/2006/main">
  <p:tag name="AS_UNIQUEID" val="580"/>
</p:tagLst>
</file>

<file path=ppt/tags/tag444.xml><?xml version="1.0" encoding="utf-8"?>
<p:tagLst xmlns:p="http://schemas.openxmlformats.org/presentationml/2006/main">
  <p:tag name="AS_UNIQUEID" val="581"/>
</p:tagLst>
</file>

<file path=ppt/tags/tag445.xml><?xml version="1.0" encoding="utf-8"?>
<p:tagLst xmlns:p="http://schemas.openxmlformats.org/presentationml/2006/main">
  <p:tag name="AS_UNIQUEID" val="582"/>
</p:tagLst>
</file>

<file path=ppt/tags/tag446.xml><?xml version="1.0" encoding="utf-8"?>
<p:tagLst xmlns:p="http://schemas.openxmlformats.org/presentationml/2006/main">
  <p:tag name="AS_UNIQUEID" val="583"/>
</p:tagLst>
</file>

<file path=ppt/tags/tag447.xml><?xml version="1.0" encoding="utf-8"?>
<p:tagLst xmlns:p="http://schemas.openxmlformats.org/presentationml/2006/main">
  <p:tag name="AS_UNIQUEID" val="584"/>
</p:tagLst>
</file>

<file path=ppt/tags/tag448.xml><?xml version="1.0" encoding="utf-8"?>
<p:tagLst xmlns:p="http://schemas.openxmlformats.org/presentationml/2006/main">
  <p:tag name="AS_UNIQUEID" val="585"/>
</p:tagLst>
</file>

<file path=ppt/tags/tag449.xml><?xml version="1.0" encoding="utf-8"?>
<p:tagLst xmlns:p="http://schemas.openxmlformats.org/presentationml/2006/main">
  <p:tag name="AS_UNIQUEID" val="586"/>
</p:tagLst>
</file>

<file path=ppt/tags/tag45.xml><?xml version="1.0" encoding="utf-8"?>
<p:tagLst xmlns:p="http://schemas.openxmlformats.org/presentationml/2006/main">
  <p:tag name="AS_UNIQUEID" val="182"/>
</p:tagLst>
</file>

<file path=ppt/tags/tag450.xml><?xml version="1.0" encoding="utf-8"?>
<p:tagLst xmlns:p="http://schemas.openxmlformats.org/presentationml/2006/main">
  <p:tag name="AS_UNIQUEID" val="587"/>
</p:tagLst>
</file>

<file path=ppt/tags/tag451.xml><?xml version="1.0" encoding="utf-8"?>
<p:tagLst xmlns:p="http://schemas.openxmlformats.org/presentationml/2006/main">
  <p:tag name="AS_UNIQUEID" val="588"/>
</p:tagLst>
</file>

<file path=ppt/tags/tag452.xml><?xml version="1.0" encoding="utf-8"?>
<p:tagLst xmlns:p="http://schemas.openxmlformats.org/presentationml/2006/main">
  <p:tag name="AS_UNIQUEID" val="589"/>
</p:tagLst>
</file>

<file path=ppt/tags/tag453.xml><?xml version="1.0" encoding="utf-8"?>
<p:tagLst xmlns:p="http://schemas.openxmlformats.org/presentationml/2006/main">
  <p:tag name="AS_UNIQUEID" val="590"/>
</p:tagLst>
</file>

<file path=ppt/tags/tag454.xml><?xml version="1.0" encoding="utf-8"?>
<p:tagLst xmlns:p="http://schemas.openxmlformats.org/presentationml/2006/main">
  <p:tag name="AS_UNIQUEID" val="591"/>
</p:tagLst>
</file>

<file path=ppt/tags/tag455.xml><?xml version="1.0" encoding="utf-8"?>
<p:tagLst xmlns:p="http://schemas.openxmlformats.org/presentationml/2006/main">
  <p:tag name="AS_UNIQUEID" val="592"/>
</p:tagLst>
</file>

<file path=ppt/tags/tag456.xml><?xml version="1.0" encoding="utf-8"?>
<p:tagLst xmlns:p="http://schemas.openxmlformats.org/presentationml/2006/main">
  <p:tag name="AS_UNIQUEID" val="593"/>
</p:tagLst>
</file>

<file path=ppt/tags/tag457.xml><?xml version="1.0" encoding="utf-8"?>
<p:tagLst xmlns:p="http://schemas.openxmlformats.org/presentationml/2006/main">
  <p:tag name="AS_UNIQUEID" val="594"/>
</p:tagLst>
</file>

<file path=ppt/tags/tag458.xml><?xml version="1.0" encoding="utf-8"?>
<p:tagLst xmlns:p="http://schemas.openxmlformats.org/presentationml/2006/main">
  <p:tag name="AS_UNIQUEID" val="595"/>
</p:tagLst>
</file>

<file path=ppt/tags/tag459.xml><?xml version="1.0" encoding="utf-8"?>
<p:tagLst xmlns:p="http://schemas.openxmlformats.org/presentationml/2006/main">
  <p:tag name="AS_UNIQUEID" val="596"/>
</p:tagLst>
</file>

<file path=ppt/tags/tag46.xml><?xml version="1.0" encoding="utf-8"?>
<p:tagLst xmlns:p="http://schemas.openxmlformats.org/presentationml/2006/main">
  <p:tag name="AS_UNIQUEID" val="183"/>
</p:tagLst>
</file>

<file path=ppt/tags/tag460.xml><?xml version="1.0" encoding="utf-8"?>
<p:tagLst xmlns:p="http://schemas.openxmlformats.org/presentationml/2006/main">
  <p:tag name="AS_UNIQUEID" val="597"/>
</p:tagLst>
</file>

<file path=ppt/tags/tag461.xml><?xml version="1.0" encoding="utf-8"?>
<p:tagLst xmlns:p="http://schemas.openxmlformats.org/presentationml/2006/main">
  <p:tag name="AS_UNIQUEID" val="598"/>
</p:tagLst>
</file>

<file path=ppt/tags/tag462.xml><?xml version="1.0" encoding="utf-8"?>
<p:tagLst xmlns:p="http://schemas.openxmlformats.org/presentationml/2006/main">
  <p:tag name="AS_UNIQUEID" val="599"/>
</p:tagLst>
</file>

<file path=ppt/tags/tag463.xml><?xml version="1.0" encoding="utf-8"?>
<p:tagLst xmlns:p="http://schemas.openxmlformats.org/presentationml/2006/main">
  <p:tag name="AS_UNIQUEID" val="600"/>
</p:tagLst>
</file>

<file path=ppt/tags/tag464.xml><?xml version="1.0" encoding="utf-8"?>
<p:tagLst xmlns:p="http://schemas.openxmlformats.org/presentationml/2006/main">
  <p:tag name="AS_UNIQUEID" val="601"/>
</p:tagLst>
</file>

<file path=ppt/tags/tag465.xml><?xml version="1.0" encoding="utf-8"?>
<p:tagLst xmlns:p="http://schemas.openxmlformats.org/presentationml/2006/main">
  <p:tag name="AS_UNIQUEID" val="602"/>
</p:tagLst>
</file>

<file path=ppt/tags/tag466.xml><?xml version="1.0" encoding="utf-8"?>
<p:tagLst xmlns:p="http://schemas.openxmlformats.org/presentationml/2006/main">
  <p:tag name="AS_UNIQUEID" val="603"/>
</p:tagLst>
</file>

<file path=ppt/tags/tag467.xml><?xml version="1.0" encoding="utf-8"?>
<p:tagLst xmlns:p="http://schemas.openxmlformats.org/presentationml/2006/main">
  <p:tag name="AS_UNIQUEID" val="604"/>
</p:tagLst>
</file>

<file path=ppt/tags/tag468.xml><?xml version="1.0" encoding="utf-8"?>
<p:tagLst xmlns:p="http://schemas.openxmlformats.org/presentationml/2006/main">
  <p:tag name="AS_UNIQUEID" val="605"/>
</p:tagLst>
</file>

<file path=ppt/tags/tag469.xml><?xml version="1.0" encoding="utf-8"?>
<p:tagLst xmlns:p="http://schemas.openxmlformats.org/presentationml/2006/main">
  <p:tag name="AS_UNIQUEID" val="606"/>
</p:tagLst>
</file>

<file path=ppt/tags/tag47.xml><?xml version="1.0" encoding="utf-8"?>
<p:tagLst xmlns:p="http://schemas.openxmlformats.org/presentationml/2006/main">
  <p:tag name="AS_UNIQUEID" val="184"/>
</p:tagLst>
</file>

<file path=ppt/tags/tag470.xml><?xml version="1.0" encoding="utf-8"?>
<p:tagLst xmlns:p="http://schemas.openxmlformats.org/presentationml/2006/main">
  <p:tag name="AS_UNIQUEID" val="607"/>
</p:tagLst>
</file>

<file path=ppt/tags/tag471.xml><?xml version="1.0" encoding="utf-8"?>
<p:tagLst xmlns:p="http://schemas.openxmlformats.org/presentationml/2006/main">
  <p:tag name="AS_UNIQUEID" val="608"/>
</p:tagLst>
</file>

<file path=ppt/tags/tag472.xml><?xml version="1.0" encoding="utf-8"?>
<p:tagLst xmlns:p="http://schemas.openxmlformats.org/presentationml/2006/main">
  <p:tag name="AS_UNIQUEID" val="609"/>
</p:tagLst>
</file>

<file path=ppt/tags/tag473.xml><?xml version="1.0" encoding="utf-8"?>
<p:tagLst xmlns:p="http://schemas.openxmlformats.org/presentationml/2006/main">
  <p:tag name="AS_UNIQUEID" val="610"/>
</p:tagLst>
</file>

<file path=ppt/tags/tag474.xml><?xml version="1.0" encoding="utf-8"?>
<p:tagLst xmlns:p="http://schemas.openxmlformats.org/presentationml/2006/main">
  <p:tag name="AS_UNIQUEID" val="611"/>
</p:tagLst>
</file>

<file path=ppt/tags/tag475.xml><?xml version="1.0" encoding="utf-8"?>
<p:tagLst xmlns:p="http://schemas.openxmlformats.org/presentationml/2006/main">
  <p:tag name="AS_UNIQUEID" val="612"/>
</p:tagLst>
</file>

<file path=ppt/tags/tag476.xml><?xml version="1.0" encoding="utf-8"?>
<p:tagLst xmlns:p="http://schemas.openxmlformats.org/presentationml/2006/main">
  <p:tag name="AS_UNIQUEID" val="613"/>
</p:tagLst>
</file>

<file path=ppt/tags/tag477.xml><?xml version="1.0" encoding="utf-8"?>
<p:tagLst xmlns:p="http://schemas.openxmlformats.org/presentationml/2006/main">
  <p:tag name="AS_UNIQUEID" val="614"/>
</p:tagLst>
</file>

<file path=ppt/tags/tag478.xml><?xml version="1.0" encoding="utf-8"?>
<p:tagLst xmlns:p="http://schemas.openxmlformats.org/presentationml/2006/main">
  <p:tag name="AS_UNIQUEID" val="615"/>
</p:tagLst>
</file>

<file path=ppt/tags/tag479.xml><?xml version="1.0" encoding="utf-8"?>
<p:tagLst xmlns:p="http://schemas.openxmlformats.org/presentationml/2006/main">
  <p:tag name="AS_UNIQUEID" val="616"/>
</p:tagLst>
</file>

<file path=ppt/tags/tag48.xml><?xml version="1.0" encoding="utf-8"?>
<p:tagLst xmlns:p="http://schemas.openxmlformats.org/presentationml/2006/main">
  <p:tag name="AS_UNIQUEID" val="185"/>
</p:tagLst>
</file>

<file path=ppt/tags/tag480.xml><?xml version="1.0" encoding="utf-8"?>
<p:tagLst xmlns:p="http://schemas.openxmlformats.org/presentationml/2006/main">
  <p:tag name="AS_UNIQUEID" val="617"/>
</p:tagLst>
</file>

<file path=ppt/tags/tag481.xml><?xml version="1.0" encoding="utf-8"?>
<p:tagLst xmlns:p="http://schemas.openxmlformats.org/presentationml/2006/main">
  <p:tag name="AS_UNIQUEID" val="618"/>
</p:tagLst>
</file>

<file path=ppt/tags/tag482.xml><?xml version="1.0" encoding="utf-8"?>
<p:tagLst xmlns:p="http://schemas.openxmlformats.org/presentationml/2006/main">
  <p:tag name="AS_UNIQUEID" val="619"/>
</p:tagLst>
</file>

<file path=ppt/tags/tag483.xml><?xml version="1.0" encoding="utf-8"?>
<p:tagLst xmlns:p="http://schemas.openxmlformats.org/presentationml/2006/main">
  <p:tag name="AS_UNIQUEID" val="620"/>
</p:tagLst>
</file>

<file path=ppt/tags/tag484.xml><?xml version="1.0" encoding="utf-8"?>
<p:tagLst xmlns:p="http://schemas.openxmlformats.org/presentationml/2006/main">
  <p:tag name="AS_UNIQUEID" val="621"/>
</p:tagLst>
</file>

<file path=ppt/tags/tag485.xml><?xml version="1.0" encoding="utf-8"?>
<p:tagLst xmlns:p="http://schemas.openxmlformats.org/presentationml/2006/main">
  <p:tag name="AS_UNIQUEID" val="622"/>
</p:tagLst>
</file>

<file path=ppt/tags/tag486.xml><?xml version="1.0" encoding="utf-8"?>
<p:tagLst xmlns:p="http://schemas.openxmlformats.org/presentationml/2006/main">
  <p:tag name="AS_UNIQUEID" val="623"/>
</p:tagLst>
</file>

<file path=ppt/tags/tag487.xml><?xml version="1.0" encoding="utf-8"?>
<p:tagLst xmlns:p="http://schemas.openxmlformats.org/presentationml/2006/main">
  <p:tag name="AS_UNIQUEID" val="624"/>
</p:tagLst>
</file>

<file path=ppt/tags/tag488.xml><?xml version="1.0" encoding="utf-8"?>
<p:tagLst xmlns:p="http://schemas.openxmlformats.org/presentationml/2006/main">
  <p:tag name="AS_UNIQUEID" val="625"/>
</p:tagLst>
</file>

<file path=ppt/tags/tag489.xml><?xml version="1.0" encoding="utf-8"?>
<p:tagLst xmlns:p="http://schemas.openxmlformats.org/presentationml/2006/main">
  <p:tag name="AS_UNIQUEID" val="626"/>
</p:tagLst>
</file>

<file path=ppt/tags/tag49.xml><?xml version="1.0" encoding="utf-8"?>
<p:tagLst xmlns:p="http://schemas.openxmlformats.org/presentationml/2006/main">
  <p:tag name="AS_UNIQUEID" val="186"/>
</p:tagLst>
</file>

<file path=ppt/tags/tag490.xml><?xml version="1.0" encoding="utf-8"?>
<p:tagLst xmlns:p="http://schemas.openxmlformats.org/presentationml/2006/main">
  <p:tag name="AS_UNIQUEID" val="627"/>
</p:tagLst>
</file>

<file path=ppt/tags/tag491.xml><?xml version="1.0" encoding="utf-8"?>
<p:tagLst xmlns:p="http://schemas.openxmlformats.org/presentationml/2006/main">
  <p:tag name="AS_UNIQUEID" val="628"/>
</p:tagLst>
</file>

<file path=ppt/tags/tag492.xml><?xml version="1.0" encoding="utf-8"?>
<p:tagLst xmlns:p="http://schemas.openxmlformats.org/presentationml/2006/main">
  <p:tag name="AS_UNIQUEID" val="629"/>
</p:tagLst>
</file>

<file path=ppt/tags/tag493.xml><?xml version="1.0" encoding="utf-8"?>
<p:tagLst xmlns:p="http://schemas.openxmlformats.org/presentationml/2006/main">
  <p:tag name="AS_UNIQUEID" val="630"/>
</p:tagLst>
</file>

<file path=ppt/tags/tag494.xml><?xml version="1.0" encoding="utf-8"?>
<p:tagLst xmlns:p="http://schemas.openxmlformats.org/presentationml/2006/main">
  <p:tag name="AS_UNIQUEID" val="631"/>
</p:tagLst>
</file>

<file path=ppt/tags/tag495.xml><?xml version="1.0" encoding="utf-8"?>
<p:tagLst xmlns:p="http://schemas.openxmlformats.org/presentationml/2006/main">
  <p:tag name="AS_UNIQUEID" val="632"/>
</p:tagLst>
</file>

<file path=ppt/tags/tag496.xml><?xml version="1.0" encoding="utf-8"?>
<p:tagLst xmlns:p="http://schemas.openxmlformats.org/presentationml/2006/main">
  <p:tag name="AS_UNIQUEID" val="633"/>
</p:tagLst>
</file>

<file path=ppt/tags/tag497.xml><?xml version="1.0" encoding="utf-8"?>
<p:tagLst xmlns:p="http://schemas.openxmlformats.org/presentationml/2006/main">
  <p:tag name="AS_UNIQUEID" val="634"/>
</p:tagLst>
</file>

<file path=ppt/tags/tag498.xml><?xml version="1.0" encoding="utf-8"?>
<p:tagLst xmlns:p="http://schemas.openxmlformats.org/presentationml/2006/main">
  <p:tag name="AS_UNIQUEID" val="635"/>
</p:tagLst>
</file>

<file path=ppt/tags/tag499.xml><?xml version="1.0" encoding="utf-8"?>
<p:tagLst xmlns:p="http://schemas.openxmlformats.org/presentationml/2006/main">
  <p:tag name="AS_UNIQUEID" val="636"/>
</p:tagLst>
</file>

<file path=ppt/tags/tag5.xml><?xml version="1.0" encoding="utf-8"?>
<p:tagLst xmlns:p="http://schemas.openxmlformats.org/presentationml/2006/main">
  <p:tag name="AS_UNIQUEID" val="142"/>
</p:tagLst>
</file>

<file path=ppt/tags/tag50.xml><?xml version="1.0" encoding="utf-8"?>
<p:tagLst xmlns:p="http://schemas.openxmlformats.org/presentationml/2006/main">
  <p:tag name="AS_UNIQUEID" val="187"/>
</p:tagLst>
</file>

<file path=ppt/tags/tag500.xml><?xml version="1.0" encoding="utf-8"?>
<p:tagLst xmlns:p="http://schemas.openxmlformats.org/presentationml/2006/main">
  <p:tag name="AS_UNIQUEID" val="637"/>
</p:tagLst>
</file>

<file path=ppt/tags/tag501.xml><?xml version="1.0" encoding="utf-8"?>
<p:tagLst xmlns:p="http://schemas.openxmlformats.org/presentationml/2006/main">
  <p:tag name="AS_UNIQUEID" val="638"/>
</p:tagLst>
</file>

<file path=ppt/tags/tag502.xml><?xml version="1.0" encoding="utf-8"?>
<p:tagLst xmlns:p="http://schemas.openxmlformats.org/presentationml/2006/main">
  <p:tag name="AS_UNIQUEID" val="639"/>
</p:tagLst>
</file>

<file path=ppt/tags/tag503.xml><?xml version="1.0" encoding="utf-8"?>
<p:tagLst xmlns:p="http://schemas.openxmlformats.org/presentationml/2006/main">
  <p:tag name="AS_UNIQUEID" val="640"/>
</p:tagLst>
</file>

<file path=ppt/tags/tag504.xml><?xml version="1.0" encoding="utf-8"?>
<p:tagLst xmlns:p="http://schemas.openxmlformats.org/presentationml/2006/main">
  <p:tag name="AS_UNIQUEID" val="641"/>
</p:tagLst>
</file>

<file path=ppt/tags/tag505.xml><?xml version="1.0" encoding="utf-8"?>
<p:tagLst xmlns:p="http://schemas.openxmlformats.org/presentationml/2006/main">
  <p:tag name="AS_UNIQUEID" val="642"/>
</p:tagLst>
</file>

<file path=ppt/tags/tag506.xml><?xml version="1.0" encoding="utf-8"?>
<p:tagLst xmlns:p="http://schemas.openxmlformats.org/presentationml/2006/main">
  <p:tag name="AS_UNIQUEID" val="643"/>
</p:tagLst>
</file>

<file path=ppt/tags/tag507.xml><?xml version="1.0" encoding="utf-8"?>
<p:tagLst xmlns:p="http://schemas.openxmlformats.org/presentationml/2006/main">
  <p:tag name="AS_UNIQUEID" val="644"/>
</p:tagLst>
</file>

<file path=ppt/tags/tag508.xml><?xml version="1.0" encoding="utf-8"?>
<p:tagLst xmlns:p="http://schemas.openxmlformats.org/presentationml/2006/main">
  <p:tag name="AS_UNIQUEID" val="645"/>
</p:tagLst>
</file>

<file path=ppt/tags/tag509.xml><?xml version="1.0" encoding="utf-8"?>
<p:tagLst xmlns:p="http://schemas.openxmlformats.org/presentationml/2006/main">
  <p:tag name="AS_UNIQUEID" val="646"/>
</p:tagLst>
</file>

<file path=ppt/tags/tag51.xml><?xml version="1.0" encoding="utf-8"?>
<p:tagLst xmlns:p="http://schemas.openxmlformats.org/presentationml/2006/main">
  <p:tag name="AS_UNIQUEID" val="188"/>
</p:tagLst>
</file>

<file path=ppt/tags/tag510.xml><?xml version="1.0" encoding="utf-8"?>
<p:tagLst xmlns:p="http://schemas.openxmlformats.org/presentationml/2006/main">
  <p:tag name="AS_UNIQUEID" val="647"/>
</p:tagLst>
</file>

<file path=ppt/tags/tag511.xml><?xml version="1.0" encoding="utf-8"?>
<p:tagLst xmlns:p="http://schemas.openxmlformats.org/presentationml/2006/main">
  <p:tag name="AS_UNIQUEID" val="648"/>
</p:tagLst>
</file>

<file path=ppt/tags/tag512.xml><?xml version="1.0" encoding="utf-8"?>
<p:tagLst xmlns:p="http://schemas.openxmlformats.org/presentationml/2006/main">
  <p:tag name="AS_UNIQUEID" val="649"/>
</p:tagLst>
</file>

<file path=ppt/tags/tag513.xml><?xml version="1.0" encoding="utf-8"?>
<p:tagLst xmlns:p="http://schemas.openxmlformats.org/presentationml/2006/main">
  <p:tag name="AS_UNIQUEID" val="650"/>
</p:tagLst>
</file>

<file path=ppt/tags/tag514.xml><?xml version="1.0" encoding="utf-8"?>
<p:tagLst xmlns:p="http://schemas.openxmlformats.org/presentationml/2006/main">
  <p:tag name="AS_UNIQUEID" val="651"/>
</p:tagLst>
</file>

<file path=ppt/tags/tag515.xml><?xml version="1.0" encoding="utf-8"?>
<p:tagLst xmlns:p="http://schemas.openxmlformats.org/presentationml/2006/main">
  <p:tag name="AS_UNIQUEID" val="652"/>
</p:tagLst>
</file>

<file path=ppt/tags/tag516.xml><?xml version="1.0" encoding="utf-8"?>
<p:tagLst xmlns:p="http://schemas.openxmlformats.org/presentationml/2006/main">
  <p:tag name="AS_UNIQUEID" val="653"/>
</p:tagLst>
</file>

<file path=ppt/tags/tag517.xml><?xml version="1.0" encoding="utf-8"?>
<p:tagLst xmlns:p="http://schemas.openxmlformats.org/presentationml/2006/main">
  <p:tag name="AS_UNIQUEID" val="654"/>
</p:tagLst>
</file>

<file path=ppt/tags/tag518.xml><?xml version="1.0" encoding="utf-8"?>
<p:tagLst xmlns:p="http://schemas.openxmlformats.org/presentationml/2006/main">
  <p:tag name="AS_UNIQUEID" val="655"/>
</p:tagLst>
</file>

<file path=ppt/tags/tag519.xml><?xml version="1.0" encoding="utf-8"?>
<p:tagLst xmlns:p="http://schemas.openxmlformats.org/presentationml/2006/main">
  <p:tag name="AS_UNIQUEID" val="656"/>
</p:tagLst>
</file>

<file path=ppt/tags/tag52.xml><?xml version="1.0" encoding="utf-8"?>
<p:tagLst xmlns:p="http://schemas.openxmlformats.org/presentationml/2006/main">
  <p:tag name="AS_UNIQUEID" val="189"/>
</p:tagLst>
</file>

<file path=ppt/tags/tag520.xml><?xml version="1.0" encoding="utf-8"?>
<p:tagLst xmlns:p="http://schemas.openxmlformats.org/presentationml/2006/main">
  <p:tag name="AS_UNIQUEID" val="657"/>
</p:tagLst>
</file>

<file path=ppt/tags/tag521.xml><?xml version="1.0" encoding="utf-8"?>
<p:tagLst xmlns:p="http://schemas.openxmlformats.org/presentationml/2006/main">
  <p:tag name="AS_UNIQUEID" val="658"/>
</p:tagLst>
</file>

<file path=ppt/tags/tag522.xml><?xml version="1.0" encoding="utf-8"?>
<p:tagLst xmlns:p="http://schemas.openxmlformats.org/presentationml/2006/main">
  <p:tag name="AS_UNIQUEID" val="659"/>
</p:tagLst>
</file>

<file path=ppt/tags/tag523.xml><?xml version="1.0" encoding="utf-8"?>
<p:tagLst xmlns:p="http://schemas.openxmlformats.org/presentationml/2006/main">
  <p:tag name="AS_UNIQUEID" val="660"/>
</p:tagLst>
</file>

<file path=ppt/tags/tag524.xml><?xml version="1.0" encoding="utf-8"?>
<p:tagLst xmlns:p="http://schemas.openxmlformats.org/presentationml/2006/main">
  <p:tag name="AS_UNIQUEID" val="661"/>
</p:tagLst>
</file>

<file path=ppt/tags/tag525.xml><?xml version="1.0" encoding="utf-8"?>
<p:tagLst xmlns:p="http://schemas.openxmlformats.org/presentationml/2006/main">
  <p:tag name="AS_UNIQUEID" val="662"/>
</p:tagLst>
</file>

<file path=ppt/tags/tag526.xml><?xml version="1.0" encoding="utf-8"?>
<p:tagLst xmlns:p="http://schemas.openxmlformats.org/presentationml/2006/main">
  <p:tag name="AS_UNIQUEID" val="663"/>
</p:tagLst>
</file>

<file path=ppt/tags/tag527.xml><?xml version="1.0" encoding="utf-8"?>
<p:tagLst xmlns:p="http://schemas.openxmlformats.org/presentationml/2006/main">
  <p:tag name="AS_UNIQUEID" val="664"/>
</p:tagLst>
</file>

<file path=ppt/tags/tag528.xml><?xml version="1.0" encoding="utf-8"?>
<p:tagLst xmlns:p="http://schemas.openxmlformats.org/presentationml/2006/main">
  <p:tag name="AS_UNIQUEID" val="665"/>
</p:tagLst>
</file>

<file path=ppt/tags/tag529.xml><?xml version="1.0" encoding="utf-8"?>
<p:tagLst xmlns:p="http://schemas.openxmlformats.org/presentationml/2006/main">
  <p:tag name="AS_UNIQUEID" val="666"/>
</p:tagLst>
</file>

<file path=ppt/tags/tag53.xml><?xml version="1.0" encoding="utf-8"?>
<p:tagLst xmlns:p="http://schemas.openxmlformats.org/presentationml/2006/main">
  <p:tag name="AS_UNIQUEID" val="190"/>
</p:tagLst>
</file>

<file path=ppt/tags/tag530.xml><?xml version="1.0" encoding="utf-8"?>
<p:tagLst xmlns:p="http://schemas.openxmlformats.org/presentationml/2006/main">
  <p:tag name="AS_UNIQUEID" val="667"/>
</p:tagLst>
</file>

<file path=ppt/tags/tag531.xml><?xml version="1.0" encoding="utf-8"?>
<p:tagLst xmlns:p="http://schemas.openxmlformats.org/presentationml/2006/main">
  <p:tag name="AS_UNIQUEID" val="668"/>
</p:tagLst>
</file>

<file path=ppt/tags/tag532.xml><?xml version="1.0" encoding="utf-8"?>
<p:tagLst xmlns:p="http://schemas.openxmlformats.org/presentationml/2006/main">
  <p:tag name="AS_UNIQUEID" val="669"/>
</p:tagLst>
</file>

<file path=ppt/tags/tag533.xml><?xml version="1.0" encoding="utf-8"?>
<p:tagLst xmlns:p="http://schemas.openxmlformats.org/presentationml/2006/main">
  <p:tag name="AS_UNIQUEID" val="670"/>
</p:tagLst>
</file>

<file path=ppt/tags/tag534.xml><?xml version="1.0" encoding="utf-8"?>
<p:tagLst xmlns:p="http://schemas.openxmlformats.org/presentationml/2006/main">
  <p:tag name="AS_UNIQUEID" val="671"/>
</p:tagLst>
</file>

<file path=ppt/tags/tag535.xml><?xml version="1.0" encoding="utf-8"?>
<p:tagLst xmlns:p="http://schemas.openxmlformats.org/presentationml/2006/main">
  <p:tag name="AS_UNIQUEID" val="672"/>
</p:tagLst>
</file>

<file path=ppt/tags/tag536.xml><?xml version="1.0" encoding="utf-8"?>
<p:tagLst xmlns:p="http://schemas.openxmlformats.org/presentationml/2006/main">
  <p:tag name="AS_UNIQUEID" val="673"/>
</p:tagLst>
</file>

<file path=ppt/tags/tag537.xml><?xml version="1.0" encoding="utf-8"?>
<p:tagLst xmlns:p="http://schemas.openxmlformats.org/presentationml/2006/main">
  <p:tag name="AS_UNIQUEID" val="674"/>
</p:tagLst>
</file>

<file path=ppt/tags/tag538.xml><?xml version="1.0" encoding="utf-8"?>
<p:tagLst xmlns:p="http://schemas.openxmlformats.org/presentationml/2006/main">
  <p:tag name="AS_UNIQUEID" val="675"/>
</p:tagLst>
</file>

<file path=ppt/tags/tag539.xml><?xml version="1.0" encoding="utf-8"?>
<p:tagLst xmlns:p="http://schemas.openxmlformats.org/presentationml/2006/main">
  <p:tag name="AS_UNIQUEID" val="676"/>
</p:tagLst>
</file>

<file path=ppt/tags/tag54.xml><?xml version="1.0" encoding="utf-8"?>
<p:tagLst xmlns:p="http://schemas.openxmlformats.org/presentationml/2006/main">
  <p:tag name="AS_UNIQUEID" val="191"/>
</p:tagLst>
</file>

<file path=ppt/tags/tag540.xml><?xml version="1.0" encoding="utf-8"?>
<p:tagLst xmlns:p="http://schemas.openxmlformats.org/presentationml/2006/main">
  <p:tag name="AS_UNIQUEID" val="677"/>
</p:tagLst>
</file>

<file path=ppt/tags/tag541.xml><?xml version="1.0" encoding="utf-8"?>
<p:tagLst xmlns:p="http://schemas.openxmlformats.org/presentationml/2006/main">
  <p:tag name="AS_UNIQUEID" val="678"/>
</p:tagLst>
</file>

<file path=ppt/tags/tag542.xml><?xml version="1.0" encoding="utf-8"?>
<p:tagLst xmlns:p="http://schemas.openxmlformats.org/presentationml/2006/main">
  <p:tag name="AS_UNIQUEID" val="679"/>
</p:tagLst>
</file>

<file path=ppt/tags/tag543.xml><?xml version="1.0" encoding="utf-8"?>
<p:tagLst xmlns:p="http://schemas.openxmlformats.org/presentationml/2006/main">
  <p:tag name="AS_UNIQUEID" val="680"/>
</p:tagLst>
</file>

<file path=ppt/tags/tag544.xml><?xml version="1.0" encoding="utf-8"?>
<p:tagLst xmlns:p="http://schemas.openxmlformats.org/presentationml/2006/main">
  <p:tag name="AS_UNIQUEID" val="681"/>
</p:tagLst>
</file>

<file path=ppt/tags/tag545.xml><?xml version="1.0" encoding="utf-8"?>
<p:tagLst xmlns:p="http://schemas.openxmlformats.org/presentationml/2006/main">
  <p:tag name="AS_UNIQUEID" val="682"/>
</p:tagLst>
</file>

<file path=ppt/tags/tag546.xml><?xml version="1.0" encoding="utf-8"?>
<p:tagLst xmlns:p="http://schemas.openxmlformats.org/presentationml/2006/main">
  <p:tag name="AS_UNIQUEID" val="683"/>
</p:tagLst>
</file>

<file path=ppt/tags/tag547.xml><?xml version="1.0" encoding="utf-8"?>
<p:tagLst xmlns:p="http://schemas.openxmlformats.org/presentationml/2006/main">
  <p:tag name="AS_UNIQUEID" val="684"/>
</p:tagLst>
</file>

<file path=ppt/tags/tag548.xml><?xml version="1.0" encoding="utf-8"?>
<p:tagLst xmlns:p="http://schemas.openxmlformats.org/presentationml/2006/main">
  <p:tag name="AS_UNIQUEID" val="685"/>
</p:tagLst>
</file>

<file path=ppt/tags/tag549.xml><?xml version="1.0" encoding="utf-8"?>
<p:tagLst xmlns:p="http://schemas.openxmlformats.org/presentationml/2006/main">
  <p:tag name="AS_UNIQUEID" val="686"/>
</p:tagLst>
</file>

<file path=ppt/tags/tag55.xml><?xml version="1.0" encoding="utf-8"?>
<p:tagLst xmlns:p="http://schemas.openxmlformats.org/presentationml/2006/main">
  <p:tag name="AS_UNIQUEID" val="192"/>
</p:tagLst>
</file>

<file path=ppt/tags/tag550.xml><?xml version="1.0" encoding="utf-8"?>
<p:tagLst xmlns:p="http://schemas.openxmlformats.org/presentationml/2006/main">
  <p:tag name="AS_UNIQUEID" val="687"/>
</p:tagLst>
</file>

<file path=ppt/tags/tag551.xml><?xml version="1.0" encoding="utf-8"?>
<p:tagLst xmlns:p="http://schemas.openxmlformats.org/presentationml/2006/main">
  <p:tag name="AS_UNIQUEID" val="688"/>
</p:tagLst>
</file>

<file path=ppt/tags/tag552.xml><?xml version="1.0" encoding="utf-8"?>
<p:tagLst xmlns:p="http://schemas.openxmlformats.org/presentationml/2006/main">
  <p:tag name="AS_UNIQUEID" val="689"/>
</p:tagLst>
</file>

<file path=ppt/tags/tag553.xml><?xml version="1.0" encoding="utf-8"?>
<p:tagLst xmlns:p="http://schemas.openxmlformats.org/presentationml/2006/main">
  <p:tag name="AS_UNIQUEID" val="690"/>
</p:tagLst>
</file>

<file path=ppt/tags/tag554.xml><?xml version="1.0" encoding="utf-8"?>
<p:tagLst xmlns:p="http://schemas.openxmlformats.org/presentationml/2006/main">
  <p:tag name="AS_UNIQUEID" val="691"/>
</p:tagLst>
</file>

<file path=ppt/tags/tag555.xml><?xml version="1.0" encoding="utf-8"?>
<p:tagLst xmlns:p="http://schemas.openxmlformats.org/presentationml/2006/main">
  <p:tag name="AS_UNIQUEID" val="692"/>
</p:tagLst>
</file>

<file path=ppt/tags/tag556.xml><?xml version="1.0" encoding="utf-8"?>
<p:tagLst xmlns:p="http://schemas.openxmlformats.org/presentationml/2006/main">
  <p:tag name="AS_UNIQUEID" val="693"/>
</p:tagLst>
</file>

<file path=ppt/tags/tag557.xml><?xml version="1.0" encoding="utf-8"?>
<p:tagLst xmlns:p="http://schemas.openxmlformats.org/presentationml/2006/main">
  <p:tag name="AS_UNIQUEID" val="694"/>
</p:tagLst>
</file>

<file path=ppt/tags/tag558.xml><?xml version="1.0" encoding="utf-8"?>
<p:tagLst xmlns:p="http://schemas.openxmlformats.org/presentationml/2006/main">
  <p:tag name="AS_UNIQUEID" val="695"/>
</p:tagLst>
</file>

<file path=ppt/tags/tag559.xml><?xml version="1.0" encoding="utf-8"?>
<p:tagLst xmlns:p="http://schemas.openxmlformats.org/presentationml/2006/main">
  <p:tag name="AS_UNIQUEID" val="696"/>
</p:tagLst>
</file>

<file path=ppt/tags/tag56.xml><?xml version="1.0" encoding="utf-8"?>
<p:tagLst xmlns:p="http://schemas.openxmlformats.org/presentationml/2006/main">
  <p:tag name="AS_UNIQUEID" val="193"/>
</p:tagLst>
</file>

<file path=ppt/tags/tag560.xml><?xml version="1.0" encoding="utf-8"?>
<p:tagLst xmlns:p="http://schemas.openxmlformats.org/presentationml/2006/main">
  <p:tag name="AS_UNIQUEID" val="697"/>
</p:tagLst>
</file>

<file path=ppt/tags/tag561.xml><?xml version="1.0" encoding="utf-8"?>
<p:tagLst xmlns:p="http://schemas.openxmlformats.org/presentationml/2006/main">
  <p:tag name="AS_UNIQUEID" val="698"/>
</p:tagLst>
</file>

<file path=ppt/tags/tag562.xml><?xml version="1.0" encoding="utf-8"?>
<p:tagLst xmlns:p="http://schemas.openxmlformats.org/presentationml/2006/main">
  <p:tag name="AS_UNIQUEID" val="699"/>
</p:tagLst>
</file>

<file path=ppt/tags/tag563.xml><?xml version="1.0" encoding="utf-8"?>
<p:tagLst xmlns:p="http://schemas.openxmlformats.org/presentationml/2006/main">
  <p:tag name="AS_UNIQUEID" val="700"/>
</p:tagLst>
</file>

<file path=ppt/tags/tag564.xml><?xml version="1.0" encoding="utf-8"?>
<p:tagLst xmlns:p="http://schemas.openxmlformats.org/presentationml/2006/main">
  <p:tag name="AS_UNIQUEID" val="701"/>
</p:tagLst>
</file>

<file path=ppt/tags/tag565.xml><?xml version="1.0" encoding="utf-8"?>
<p:tagLst xmlns:p="http://schemas.openxmlformats.org/presentationml/2006/main">
  <p:tag name="AS_UNIQUEID" val="702"/>
</p:tagLst>
</file>

<file path=ppt/tags/tag566.xml><?xml version="1.0" encoding="utf-8"?>
<p:tagLst xmlns:p="http://schemas.openxmlformats.org/presentationml/2006/main">
  <p:tag name="AS_UNIQUEID" val="703"/>
</p:tagLst>
</file>

<file path=ppt/tags/tag567.xml><?xml version="1.0" encoding="utf-8"?>
<p:tagLst xmlns:p="http://schemas.openxmlformats.org/presentationml/2006/main">
  <p:tag name="AS_UNIQUEID" val="704"/>
</p:tagLst>
</file>

<file path=ppt/tags/tag568.xml><?xml version="1.0" encoding="utf-8"?>
<p:tagLst xmlns:p="http://schemas.openxmlformats.org/presentationml/2006/main">
  <p:tag name="AS_UNIQUEID" val="705"/>
</p:tagLst>
</file>

<file path=ppt/tags/tag569.xml><?xml version="1.0" encoding="utf-8"?>
<p:tagLst xmlns:p="http://schemas.openxmlformats.org/presentationml/2006/main">
  <p:tag name="AS_UNIQUEID" val="706"/>
</p:tagLst>
</file>

<file path=ppt/tags/tag57.xml><?xml version="1.0" encoding="utf-8"?>
<p:tagLst xmlns:p="http://schemas.openxmlformats.org/presentationml/2006/main">
  <p:tag name="AS_UNIQUEID" val="194"/>
</p:tagLst>
</file>

<file path=ppt/tags/tag570.xml><?xml version="1.0" encoding="utf-8"?>
<p:tagLst xmlns:p="http://schemas.openxmlformats.org/presentationml/2006/main">
  <p:tag name="AS_UNIQUEID" val="707"/>
</p:tagLst>
</file>

<file path=ppt/tags/tag571.xml><?xml version="1.0" encoding="utf-8"?>
<p:tagLst xmlns:p="http://schemas.openxmlformats.org/presentationml/2006/main">
  <p:tag name="AS_UNIQUEID" val="708"/>
</p:tagLst>
</file>

<file path=ppt/tags/tag572.xml><?xml version="1.0" encoding="utf-8"?>
<p:tagLst xmlns:p="http://schemas.openxmlformats.org/presentationml/2006/main">
  <p:tag name="AS_UNIQUEID" val="709"/>
</p:tagLst>
</file>

<file path=ppt/tags/tag573.xml><?xml version="1.0" encoding="utf-8"?>
<p:tagLst xmlns:p="http://schemas.openxmlformats.org/presentationml/2006/main">
  <p:tag name="AS_UNIQUEID" val="710"/>
</p:tagLst>
</file>

<file path=ppt/tags/tag574.xml><?xml version="1.0" encoding="utf-8"?>
<p:tagLst xmlns:p="http://schemas.openxmlformats.org/presentationml/2006/main">
  <p:tag name="AS_UNIQUEID" val="711"/>
</p:tagLst>
</file>

<file path=ppt/tags/tag575.xml><?xml version="1.0" encoding="utf-8"?>
<p:tagLst xmlns:p="http://schemas.openxmlformats.org/presentationml/2006/main">
  <p:tag name="AS_UNIQUEID" val="712"/>
</p:tagLst>
</file>

<file path=ppt/tags/tag576.xml><?xml version="1.0" encoding="utf-8"?>
<p:tagLst xmlns:p="http://schemas.openxmlformats.org/presentationml/2006/main">
  <p:tag name="AS_UNIQUEID" val="713"/>
</p:tagLst>
</file>

<file path=ppt/tags/tag577.xml><?xml version="1.0" encoding="utf-8"?>
<p:tagLst xmlns:p="http://schemas.openxmlformats.org/presentationml/2006/main">
  <p:tag name="AS_UNIQUEID" val="714"/>
</p:tagLst>
</file>

<file path=ppt/tags/tag578.xml><?xml version="1.0" encoding="utf-8"?>
<p:tagLst xmlns:p="http://schemas.openxmlformats.org/presentationml/2006/main">
  <p:tag name="AS_UNIQUEID" val="715"/>
</p:tagLst>
</file>

<file path=ppt/tags/tag579.xml><?xml version="1.0" encoding="utf-8"?>
<p:tagLst xmlns:p="http://schemas.openxmlformats.org/presentationml/2006/main">
  <p:tag name="AS_UNIQUEID" val="716"/>
</p:tagLst>
</file>

<file path=ppt/tags/tag58.xml><?xml version="1.0" encoding="utf-8"?>
<p:tagLst xmlns:p="http://schemas.openxmlformats.org/presentationml/2006/main">
  <p:tag name="AS_UNIQUEID" val="195"/>
</p:tagLst>
</file>

<file path=ppt/tags/tag580.xml><?xml version="1.0" encoding="utf-8"?>
<p:tagLst xmlns:p="http://schemas.openxmlformats.org/presentationml/2006/main">
  <p:tag name="AS_UNIQUEID" val="717"/>
</p:tagLst>
</file>

<file path=ppt/tags/tag581.xml><?xml version="1.0" encoding="utf-8"?>
<p:tagLst xmlns:p="http://schemas.openxmlformats.org/presentationml/2006/main">
  <p:tag name="AS_UNIQUEID" val="718"/>
</p:tagLst>
</file>

<file path=ppt/tags/tag582.xml><?xml version="1.0" encoding="utf-8"?>
<p:tagLst xmlns:p="http://schemas.openxmlformats.org/presentationml/2006/main">
  <p:tag name="AS_UNIQUEID" val="719"/>
</p:tagLst>
</file>

<file path=ppt/tags/tag583.xml><?xml version="1.0" encoding="utf-8"?>
<p:tagLst xmlns:p="http://schemas.openxmlformats.org/presentationml/2006/main">
  <p:tag name="AS_UNIQUEID" val="720"/>
</p:tagLst>
</file>

<file path=ppt/tags/tag584.xml><?xml version="1.0" encoding="utf-8"?>
<p:tagLst xmlns:p="http://schemas.openxmlformats.org/presentationml/2006/main">
  <p:tag name="AS_UNIQUEID" val="721"/>
</p:tagLst>
</file>

<file path=ppt/tags/tag585.xml><?xml version="1.0" encoding="utf-8"?>
<p:tagLst xmlns:p="http://schemas.openxmlformats.org/presentationml/2006/main">
  <p:tag name="AS_UNIQUEID" val="722"/>
</p:tagLst>
</file>

<file path=ppt/tags/tag586.xml><?xml version="1.0" encoding="utf-8"?>
<p:tagLst xmlns:p="http://schemas.openxmlformats.org/presentationml/2006/main">
  <p:tag name="AS_UNIQUEID" val="723"/>
</p:tagLst>
</file>

<file path=ppt/tags/tag587.xml><?xml version="1.0" encoding="utf-8"?>
<p:tagLst xmlns:p="http://schemas.openxmlformats.org/presentationml/2006/main">
  <p:tag name="AS_UNIQUEID" val="724"/>
</p:tagLst>
</file>

<file path=ppt/tags/tag588.xml><?xml version="1.0" encoding="utf-8"?>
<p:tagLst xmlns:p="http://schemas.openxmlformats.org/presentationml/2006/main">
  <p:tag name="AS_UNIQUEID" val="725"/>
</p:tagLst>
</file>

<file path=ppt/tags/tag589.xml><?xml version="1.0" encoding="utf-8"?>
<p:tagLst xmlns:p="http://schemas.openxmlformats.org/presentationml/2006/main">
  <p:tag name="AS_UNIQUEID" val="726"/>
</p:tagLst>
</file>

<file path=ppt/tags/tag59.xml><?xml version="1.0" encoding="utf-8"?>
<p:tagLst xmlns:p="http://schemas.openxmlformats.org/presentationml/2006/main">
  <p:tag name="AS_UNIQUEID" val="196"/>
</p:tagLst>
</file>

<file path=ppt/tags/tag590.xml><?xml version="1.0" encoding="utf-8"?>
<p:tagLst xmlns:p="http://schemas.openxmlformats.org/presentationml/2006/main">
  <p:tag name="AS_UNIQUEID" val="727"/>
</p:tagLst>
</file>

<file path=ppt/tags/tag591.xml><?xml version="1.0" encoding="utf-8"?>
<p:tagLst xmlns:p="http://schemas.openxmlformats.org/presentationml/2006/main">
  <p:tag name="AS_UNIQUEID" val="728"/>
</p:tagLst>
</file>

<file path=ppt/tags/tag592.xml><?xml version="1.0" encoding="utf-8"?>
<p:tagLst xmlns:p="http://schemas.openxmlformats.org/presentationml/2006/main">
  <p:tag name="AS_UNIQUEID" val="729"/>
</p:tagLst>
</file>

<file path=ppt/tags/tag593.xml><?xml version="1.0" encoding="utf-8"?>
<p:tagLst xmlns:p="http://schemas.openxmlformats.org/presentationml/2006/main">
  <p:tag name="AS_UNIQUEID" val="730"/>
</p:tagLst>
</file>

<file path=ppt/tags/tag594.xml><?xml version="1.0" encoding="utf-8"?>
<p:tagLst xmlns:p="http://schemas.openxmlformats.org/presentationml/2006/main">
  <p:tag name="AS_UNIQUEID" val="731"/>
</p:tagLst>
</file>

<file path=ppt/tags/tag595.xml><?xml version="1.0" encoding="utf-8"?>
<p:tagLst xmlns:p="http://schemas.openxmlformats.org/presentationml/2006/main">
  <p:tag name="AS_UNIQUEID" val="732"/>
</p:tagLst>
</file>

<file path=ppt/tags/tag596.xml><?xml version="1.0" encoding="utf-8"?>
<p:tagLst xmlns:p="http://schemas.openxmlformats.org/presentationml/2006/main">
  <p:tag name="AS_UNIQUEID" val="733"/>
</p:tagLst>
</file>

<file path=ppt/tags/tag597.xml><?xml version="1.0" encoding="utf-8"?>
<p:tagLst xmlns:p="http://schemas.openxmlformats.org/presentationml/2006/main">
  <p:tag name="AS_UNIQUEID" val="734"/>
</p:tagLst>
</file>

<file path=ppt/tags/tag598.xml><?xml version="1.0" encoding="utf-8"?>
<p:tagLst xmlns:p="http://schemas.openxmlformats.org/presentationml/2006/main">
  <p:tag name="AS_UNIQUEID" val="735"/>
</p:tagLst>
</file>

<file path=ppt/tags/tag599.xml><?xml version="1.0" encoding="utf-8"?>
<p:tagLst xmlns:p="http://schemas.openxmlformats.org/presentationml/2006/main">
  <p:tag name="AS_UNIQUEID" val="736"/>
</p:tagLst>
</file>

<file path=ppt/tags/tag6.xml><?xml version="1.0" encoding="utf-8"?>
<p:tagLst xmlns:p="http://schemas.openxmlformats.org/presentationml/2006/main">
  <p:tag name="AS_UNIQUEID" val="143"/>
</p:tagLst>
</file>

<file path=ppt/tags/tag60.xml><?xml version="1.0" encoding="utf-8"?>
<p:tagLst xmlns:p="http://schemas.openxmlformats.org/presentationml/2006/main">
  <p:tag name="AS_UNIQUEID" val="197"/>
</p:tagLst>
</file>

<file path=ppt/tags/tag600.xml><?xml version="1.0" encoding="utf-8"?>
<p:tagLst xmlns:p="http://schemas.openxmlformats.org/presentationml/2006/main">
  <p:tag name="AS_UNIQUEID" val="737"/>
</p:tagLst>
</file>

<file path=ppt/tags/tag601.xml><?xml version="1.0" encoding="utf-8"?>
<p:tagLst xmlns:p="http://schemas.openxmlformats.org/presentationml/2006/main">
  <p:tag name="AS_UNIQUEID" val="738"/>
</p:tagLst>
</file>

<file path=ppt/tags/tag602.xml><?xml version="1.0" encoding="utf-8"?>
<p:tagLst xmlns:p="http://schemas.openxmlformats.org/presentationml/2006/main">
  <p:tag name="AS_UNIQUEID" val="739"/>
</p:tagLst>
</file>

<file path=ppt/tags/tag603.xml><?xml version="1.0" encoding="utf-8"?>
<p:tagLst xmlns:p="http://schemas.openxmlformats.org/presentationml/2006/main">
  <p:tag name="AS_UNIQUEID" val="740"/>
</p:tagLst>
</file>

<file path=ppt/tags/tag604.xml><?xml version="1.0" encoding="utf-8"?>
<p:tagLst xmlns:p="http://schemas.openxmlformats.org/presentationml/2006/main">
  <p:tag name="AS_UNIQUEID" val="741"/>
</p:tagLst>
</file>

<file path=ppt/tags/tag605.xml><?xml version="1.0" encoding="utf-8"?>
<p:tagLst xmlns:p="http://schemas.openxmlformats.org/presentationml/2006/main">
  <p:tag name="AS_UNIQUEID" val="742"/>
</p:tagLst>
</file>

<file path=ppt/tags/tag606.xml><?xml version="1.0" encoding="utf-8"?>
<p:tagLst xmlns:p="http://schemas.openxmlformats.org/presentationml/2006/main">
  <p:tag name="AS_UNIQUEID" val="743"/>
</p:tagLst>
</file>

<file path=ppt/tags/tag607.xml><?xml version="1.0" encoding="utf-8"?>
<p:tagLst xmlns:p="http://schemas.openxmlformats.org/presentationml/2006/main">
  <p:tag name="AS_UNIQUEID" val="744"/>
</p:tagLst>
</file>

<file path=ppt/tags/tag608.xml><?xml version="1.0" encoding="utf-8"?>
<p:tagLst xmlns:p="http://schemas.openxmlformats.org/presentationml/2006/main">
  <p:tag name="AS_UNIQUEID" val="745"/>
</p:tagLst>
</file>

<file path=ppt/tags/tag609.xml><?xml version="1.0" encoding="utf-8"?>
<p:tagLst xmlns:p="http://schemas.openxmlformats.org/presentationml/2006/main">
  <p:tag name="AS_UNIQUEID" val="746"/>
</p:tagLst>
</file>

<file path=ppt/tags/tag61.xml><?xml version="1.0" encoding="utf-8"?>
<p:tagLst xmlns:p="http://schemas.openxmlformats.org/presentationml/2006/main">
  <p:tag name="AS_UNIQUEID" val="198"/>
</p:tagLst>
</file>

<file path=ppt/tags/tag610.xml><?xml version="1.0" encoding="utf-8"?>
<p:tagLst xmlns:p="http://schemas.openxmlformats.org/presentationml/2006/main">
  <p:tag name="AS_UNIQUEID" val="747"/>
</p:tagLst>
</file>

<file path=ppt/tags/tag611.xml><?xml version="1.0" encoding="utf-8"?>
<p:tagLst xmlns:p="http://schemas.openxmlformats.org/presentationml/2006/main">
  <p:tag name="AS_UNIQUEID" val="748"/>
</p:tagLst>
</file>

<file path=ppt/tags/tag612.xml><?xml version="1.0" encoding="utf-8"?>
<p:tagLst xmlns:p="http://schemas.openxmlformats.org/presentationml/2006/main">
  <p:tag name="AS_UNIQUEID" val="749"/>
</p:tagLst>
</file>

<file path=ppt/tags/tag613.xml><?xml version="1.0" encoding="utf-8"?>
<p:tagLst xmlns:p="http://schemas.openxmlformats.org/presentationml/2006/main">
  <p:tag name="AS_UNIQUEID" val="750"/>
</p:tagLst>
</file>

<file path=ppt/tags/tag614.xml><?xml version="1.0" encoding="utf-8"?>
<p:tagLst xmlns:p="http://schemas.openxmlformats.org/presentationml/2006/main">
  <p:tag name="AS_UNIQUEID" val="751"/>
</p:tagLst>
</file>

<file path=ppt/tags/tag615.xml><?xml version="1.0" encoding="utf-8"?>
<p:tagLst xmlns:p="http://schemas.openxmlformats.org/presentationml/2006/main">
  <p:tag name="AS_UNIQUEID" val="752"/>
</p:tagLst>
</file>

<file path=ppt/tags/tag616.xml><?xml version="1.0" encoding="utf-8"?>
<p:tagLst xmlns:p="http://schemas.openxmlformats.org/presentationml/2006/main">
  <p:tag name="AS_UNIQUEID" val="753"/>
</p:tagLst>
</file>

<file path=ppt/tags/tag617.xml><?xml version="1.0" encoding="utf-8"?>
<p:tagLst xmlns:p="http://schemas.openxmlformats.org/presentationml/2006/main">
  <p:tag name="AS_UNIQUEID" val="754"/>
</p:tagLst>
</file>

<file path=ppt/tags/tag618.xml><?xml version="1.0" encoding="utf-8"?>
<p:tagLst xmlns:p="http://schemas.openxmlformats.org/presentationml/2006/main">
  <p:tag name="AS_UNIQUEID" val="755"/>
</p:tagLst>
</file>

<file path=ppt/tags/tag619.xml><?xml version="1.0" encoding="utf-8"?>
<p:tagLst xmlns:p="http://schemas.openxmlformats.org/presentationml/2006/main">
  <p:tag name="AS_UNIQUEID" val="756"/>
</p:tagLst>
</file>

<file path=ppt/tags/tag62.xml><?xml version="1.0" encoding="utf-8"?>
<p:tagLst xmlns:p="http://schemas.openxmlformats.org/presentationml/2006/main">
  <p:tag name="AS_UNIQUEID" val="199"/>
</p:tagLst>
</file>

<file path=ppt/tags/tag620.xml><?xml version="1.0" encoding="utf-8"?>
<p:tagLst xmlns:p="http://schemas.openxmlformats.org/presentationml/2006/main">
  <p:tag name="AS_UNIQUEID" val="757"/>
</p:tagLst>
</file>

<file path=ppt/tags/tag621.xml><?xml version="1.0" encoding="utf-8"?>
<p:tagLst xmlns:p="http://schemas.openxmlformats.org/presentationml/2006/main">
  <p:tag name="AS_UNIQUEID" val="758"/>
</p:tagLst>
</file>

<file path=ppt/tags/tag622.xml><?xml version="1.0" encoding="utf-8"?>
<p:tagLst xmlns:p="http://schemas.openxmlformats.org/presentationml/2006/main">
  <p:tag name="AS_UNIQUEID" val="759"/>
</p:tagLst>
</file>

<file path=ppt/tags/tag623.xml><?xml version="1.0" encoding="utf-8"?>
<p:tagLst xmlns:p="http://schemas.openxmlformats.org/presentationml/2006/main">
  <p:tag name="AS_UNIQUEID" val="760"/>
</p:tagLst>
</file>

<file path=ppt/tags/tag624.xml><?xml version="1.0" encoding="utf-8"?>
<p:tagLst xmlns:p="http://schemas.openxmlformats.org/presentationml/2006/main">
  <p:tag name="AS_UNIQUEID" val="761"/>
</p:tagLst>
</file>

<file path=ppt/tags/tag625.xml><?xml version="1.0" encoding="utf-8"?>
<p:tagLst xmlns:p="http://schemas.openxmlformats.org/presentationml/2006/main">
  <p:tag name="AS_UNIQUEID" val="762"/>
</p:tagLst>
</file>

<file path=ppt/tags/tag626.xml><?xml version="1.0" encoding="utf-8"?>
<p:tagLst xmlns:p="http://schemas.openxmlformats.org/presentationml/2006/main">
  <p:tag name="AS_UNIQUEID" val="763"/>
</p:tagLst>
</file>

<file path=ppt/tags/tag627.xml><?xml version="1.0" encoding="utf-8"?>
<p:tagLst xmlns:p="http://schemas.openxmlformats.org/presentationml/2006/main">
  <p:tag name="AS_UNIQUEID" val="764"/>
</p:tagLst>
</file>

<file path=ppt/tags/tag628.xml><?xml version="1.0" encoding="utf-8"?>
<p:tagLst xmlns:p="http://schemas.openxmlformats.org/presentationml/2006/main">
  <p:tag name="AS_UNIQUEID" val="765"/>
</p:tagLst>
</file>

<file path=ppt/tags/tag629.xml><?xml version="1.0" encoding="utf-8"?>
<p:tagLst xmlns:p="http://schemas.openxmlformats.org/presentationml/2006/main">
  <p:tag name="AS_UNIQUEID" val="766"/>
</p:tagLst>
</file>

<file path=ppt/tags/tag63.xml><?xml version="1.0" encoding="utf-8"?>
<p:tagLst xmlns:p="http://schemas.openxmlformats.org/presentationml/2006/main">
  <p:tag name="AS_UNIQUEID" val="200"/>
</p:tagLst>
</file>

<file path=ppt/tags/tag630.xml><?xml version="1.0" encoding="utf-8"?>
<p:tagLst xmlns:p="http://schemas.openxmlformats.org/presentationml/2006/main">
  <p:tag name="AS_UNIQUEID" val="767"/>
</p:tagLst>
</file>

<file path=ppt/tags/tag631.xml><?xml version="1.0" encoding="utf-8"?>
<p:tagLst xmlns:p="http://schemas.openxmlformats.org/presentationml/2006/main">
  <p:tag name="AS_UNIQUEID" val="768"/>
</p:tagLst>
</file>

<file path=ppt/tags/tag632.xml><?xml version="1.0" encoding="utf-8"?>
<p:tagLst xmlns:p="http://schemas.openxmlformats.org/presentationml/2006/main">
  <p:tag name="AS_UNIQUEID" val="769"/>
</p:tagLst>
</file>

<file path=ppt/tags/tag633.xml><?xml version="1.0" encoding="utf-8"?>
<p:tagLst xmlns:p="http://schemas.openxmlformats.org/presentationml/2006/main">
  <p:tag name="AS_UNIQUEID" val="770"/>
</p:tagLst>
</file>

<file path=ppt/tags/tag634.xml><?xml version="1.0" encoding="utf-8"?>
<p:tagLst xmlns:p="http://schemas.openxmlformats.org/presentationml/2006/main">
  <p:tag name="AS_UNIQUEID" val="771"/>
</p:tagLst>
</file>

<file path=ppt/tags/tag635.xml><?xml version="1.0" encoding="utf-8"?>
<p:tagLst xmlns:p="http://schemas.openxmlformats.org/presentationml/2006/main">
  <p:tag name="AS_UNIQUEID" val="772"/>
</p:tagLst>
</file>

<file path=ppt/tags/tag636.xml><?xml version="1.0" encoding="utf-8"?>
<p:tagLst xmlns:p="http://schemas.openxmlformats.org/presentationml/2006/main">
  <p:tag name="AS_UNIQUEID" val="773"/>
</p:tagLst>
</file>

<file path=ppt/tags/tag637.xml><?xml version="1.0" encoding="utf-8"?>
<p:tagLst xmlns:p="http://schemas.openxmlformats.org/presentationml/2006/main">
  <p:tag name="AS_UNIQUEID" val="774"/>
</p:tagLst>
</file>

<file path=ppt/tags/tag638.xml><?xml version="1.0" encoding="utf-8"?>
<p:tagLst xmlns:p="http://schemas.openxmlformats.org/presentationml/2006/main">
  <p:tag name="AS_UNIQUEID" val="775"/>
</p:tagLst>
</file>

<file path=ppt/tags/tag639.xml><?xml version="1.0" encoding="utf-8"?>
<p:tagLst xmlns:p="http://schemas.openxmlformats.org/presentationml/2006/main">
  <p:tag name="AS_UNIQUEID" val="776"/>
</p:tagLst>
</file>

<file path=ppt/tags/tag64.xml><?xml version="1.0" encoding="utf-8"?>
<p:tagLst xmlns:p="http://schemas.openxmlformats.org/presentationml/2006/main">
  <p:tag name="AS_UNIQUEID" val="201"/>
</p:tagLst>
</file>

<file path=ppt/tags/tag640.xml><?xml version="1.0" encoding="utf-8"?>
<p:tagLst xmlns:p="http://schemas.openxmlformats.org/presentationml/2006/main">
  <p:tag name="AS_UNIQUEID" val="777"/>
</p:tagLst>
</file>

<file path=ppt/tags/tag641.xml><?xml version="1.0" encoding="utf-8"?>
<p:tagLst xmlns:p="http://schemas.openxmlformats.org/presentationml/2006/main">
  <p:tag name="AS_UNIQUEID" val="778"/>
</p:tagLst>
</file>

<file path=ppt/tags/tag642.xml><?xml version="1.0" encoding="utf-8"?>
<p:tagLst xmlns:p="http://schemas.openxmlformats.org/presentationml/2006/main">
  <p:tag name="AS_UNIQUEID" val="779"/>
</p:tagLst>
</file>

<file path=ppt/tags/tag643.xml><?xml version="1.0" encoding="utf-8"?>
<p:tagLst xmlns:p="http://schemas.openxmlformats.org/presentationml/2006/main">
  <p:tag name="AS_UNIQUEID" val="780"/>
</p:tagLst>
</file>

<file path=ppt/tags/tag644.xml><?xml version="1.0" encoding="utf-8"?>
<p:tagLst xmlns:p="http://schemas.openxmlformats.org/presentationml/2006/main">
  <p:tag name="AS_UNIQUEID" val="781"/>
</p:tagLst>
</file>

<file path=ppt/tags/tag645.xml><?xml version="1.0" encoding="utf-8"?>
<p:tagLst xmlns:p="http://schemas.openxmlformats.org/presentationml/2006/main">
  <p:tag name="AS_UNIQUEID" val="782"/>
</p:tagLst>
</file>

<file path=ppt/tags/tag646.xml><?xml version="1.0" encoding="utf-8"?>
<p:tagLst xmlns:p="http://schemas.openxmlformats.org/presentationml/2006/main">
  <p:tag name="AS_UNIQUEID" val="783"/>
</p:tagLst>
</file>

<file path=ppt/tags/tag647.xml><?xml version="1.0" encoding="utf-8"?>
<p:tagLst xmlns:p="http://schemas.openxmlformats.org/presentationml/2006/main">
  <p:tag name="AS_UNIQUEID" val="784"/>
</p:tagLst>
</file>

<file path=ppt/tags/tag648.xml><?xml version="1.0" encoding="utf-8"?>
<p:tagLst xmlns:p="http://schemas.openxmlformats.org/presentationml/2006/main">
  <p:tag name="AS_UNIQUEID" val="785"/>
</p:tagLst>
</file>

<file path=ppt/tags/tag649.xml><?xml version="1.0" encoding="utf-8"?>
<p:tagLst xmlns:p="http://schemas.openxmlformats.org/presentationml/2006/main">
  <p:tag name="AS_UNIQUEID" val="786"/>
</p:tagLst>
</file>

<file path=ppt/tags/tag65.xml><?xml version="1.0" encoding="utf-8"?>
<p:tagLst xmlns:p="http://schemas.openxmlformats.org/presentationml/2006/main">
  <p:tag name="AS_UNIQUEID" val="202"/>
</p:tagLst>
</file>

<file path=ppt/tags/tag650.xml><?xml version="1.0" encoding="utf-8"?>
<p:tagLst xmlns:p="http://schemas.openxmlformats.org/presentationml/2006/main">
  <p:tag name="AS_UNIQUEID" val="787"/>
</p:tagLst>
</file>

<file path=ppt/tags/tag651.xml><?xml version="1.0" encoding="utf-8"?>
<p:tagLst xmlns:p="http://schemas.openxmlformats.org/presentationml/2006/main">
  <p:tag name="AS_UNIQUEID" val="788"/>
</p:tagLst>
</file>

<file path=ppt/tags/tag652.xml><?xml version="1.0" encoding="utf-8"?>
<p:tagLst xmlns:p="http://schemas.openxmlformats.org/presentationml/2006/main">
  <p:tag name="AS_UNIQUEID" val="789"/>
</p:tagLst>
</file>

<file path=ppt/tags/tag653.xml><?xml version="1.0" encoding="utf-8"?>
<p:tagLst xmlns:p="http://schemas.openxmlformats.org/presentationml/2006/main">
  <p:tag name="AS_UNIQUEID" val="790"/>
</p:tagLst>
</file>

<file path=ppt/tags/tag654.xml><?xml version="1.0" encoding="utf-8"?>
<p:tagLst xmlns:p="http://schemas.openxmlformats.org/presentationml/2006/main">
  <p:tag name="AS_UNIQUEID" val="791"/>
</p:tagLst>
</file>

<file path=ppt/tags/tag655.xml><?xml version="1.0" encoding="utf-8"?>
<p:tagLst xmlns:p="http://schemas.openxmlformats.org/presentationml/2006/main">
  <p:tag name="AS_UNIQUEID" val="792"/>
</p:tagLst>
</file>

<file path=ppt/tags/tag656.xml><?xml version="1.0" encoding="utf-8"?>
<p:tagLst xmlns:p="http://schemas.openxmlformats.org/presentationml/2006/main">
  <p:tag name="AS_UNIQUEID" val="793"/>
</p:tagLst>
</file>

<file path=ppt/tags/tag657.xml><?xml version="1.0" encoding="utf-8"?>
<p:tagLst xmlns:p="http://schemas.openxmlformats.org/presentationml/2006/main">
  <p:tag name="AS_UNIQUEID" val="794"/>
</p:tagLst>
</file>

<file path=ppt/tags/tag658.xml><?xml version="1.0" encoding="utf-8"?>
<p:tagLst xmlns:p="http://schemas.openxmlformats.org/presentationml/2006/main">
  <p:tag name="AS_UNIQUEID" val="795"/>
</p:tagLst>
</file>

<file path=ppt/tags/tag659.xml><?xml version="1.0" encoding="utf-8"?>
<p:tagLst xmlns:p="http://schemas.openxmlformats.org/presentationml/2006/main">
  <p:tag name="AS_UNIQUEID" val="796"/>
</p:tagLst>
</file>

<file path=ppt/tags/tag66.xml><?xml version="1.0" encoding="utf-8"?>
<p:tagLst xmlns:p="http://schemas.openxmlformats.org/presentationml/2006/main">
  <p:tag name="AS_UNIQUEID" val="203"/>
</p:tagLst>
</file>

<file path=ppt/tags/tag660.xml><?xml version="1.0" encoding="utf-8"?>
<p:tagLst xmlns:p="http://schemas.openxmlformats.org/presentationml/2006/main">
  <p:tag name="AS_UNIQUEID" val="797"/>
</p:tagLst>
</file>

<file path=ppt/tags/tag661.xml><?xml version="1.0" encoding="utf-8"?>
<p:tagLst xmlns:p="http://schemas.openxmlformats.org/presentationml/2006/main">
  <p:tag name="AS_UNIQUEID" val="798"/>
</p:tagLst>
</file>

<file path=ppt/tags/tag662.xml><?xml version="1.0" encoding="utf-8"?>
<p:tagLst xmlns:p="http://schemas.openxmlformats.org/presentationml/2006/main">
  <p:tag name="AS_UNIQUEID" val="799"/>
</p:tagLst>
</file>

<file path=ppt/tags/tag663.xml><?xml version="1.0" encoding="utf-8"?>
<p:tagLst xmlns:p="http://schemas.openxmlformats.org/presentationml/2006/main">
  <p:tag name="AS_UNIQUEID" val="800"/>
</p:tagLst>
</file>

<file path=ppt/tags/tag664.xml><?xml version="1.0" encoding="utf-8"?>
<p:tagLst xmlns:p="http://schemas.openxmlformats.org/presentationml/2006/main">
  <p:tag name="AS_UNIQUEID" val="801"/>
</p:tagLst>
</file>

<file path=ppt/tags/tag665.xml><?xml version="1.0" encoding="utf-8"?>
<p:tagLst xmlns:p="http://schemas.openxmlformats.org/presentationml/2006/main">
  <p:tag name="AS_UNIQUEID" val="802"/>
</p:tagLst>
</file>

<file path=ppt/tags/tag666.xml><?xml version="1.0" encoding="utf-8"?>
<p:tagLst xmlns:p="http://schemas.openxmlformats.org/presentationml/2006/main">
  <p:tag name="AS_UNIQUEID" val="803"/>
</p:tagLst>
</file>

<file path=ppt/tags/tag667.xml><?xml version="1.0" encoding="utf-8"?>
<p:tagLst xmlns:p="http://schemas.openxmlformats.org/presentationml/2006/main">
  <p:tag name="AS_UNIQUEID" val="804"/>
</p:tagLst>
</file>

<file path=ppt/tags/tag668.xml><?xml version="1.0" encoding="utf-8"?>
<p:tagLst xmlns:p="http://schemas.openxmlformats.org/presentationml/2006/main">
  <p:tag name="AS_UNIQUEID" val="805"/>
</p:tagLst>
</file>

<file path=ppt/tags/tag669.xml><?xml version="1.0" encoding="utf-8"?>
<p:tagLst xmlns:p="http://schemas.openxmlformats.org/presentationml/2006/main">
  <p:tag name="AS_UNIQUEID" val="806"/>
</p:tagLst>
</file>

<file path=ppt/tags/tag67.xml><?xml version="1.0" encoding="utf-8"?>
<p:tagLst xmlns:p="http://schemas.openxmlformats.org/presentationml/2006/main">
  <p:tag name="AS_UNIQUEID" val="204"/>
</p:tagLst>
</file>

<file path=ppt/tags/tag670.xml><?xml version="1.0" encoding="utf-8"?>
<p:tagLst xmlns:p="http://schemas.openxmlformats.org/presentationml/2006/main">
  <p:tag name="AS_UNIQUEID" val="807"/>
</p:tagLst>
</file>

<file path=ppt/tags/tag671.xml><?xml version="1.0" encoding="utf-8"?>
<p:tagLst xmlns:p="http://schemas.openxmlformats.org/presentationml/2006/main">
  <p:tag name="AS_UNIQUEID" val="808"/>
</p:tagLst>
</file>

<file path=ppt/tags/tag672.xml><?xml version="1.0" encoding="utf-8"?>
<p:tagLst xmlns:p="http://schemas.openxmlformats.org/presentationml/2006/main">
  <p:tag name="AS_UNIQUEID" val="809"/>
</p:tagLst>
</file>

<file path=ppt/tags/tag673.xml><?xml version="1.0" encoding="utf-8"?>
<p:tagLst xmlns:p="http://schemas.openxmlformats.org/presentationml/2006/main">
  <p:tag name="AS_UNIQUEID" val="810"/>
</p:tagLst>
</file>

<file path=ppt/tags/tag674.xml><?xml version="1.0" encoding="utf-8"?>
<p:tagLst xmlns:p="http://schemas.openxmlformats.org/presentationml/2006/main">
  <p:tag name="AS_UNIQUEID" val="811"/>
</p:tagLst>
</file>

<file path=ppt/tags/tag675.xml><?xml version="1.0" encoding="utf-8"?>
<p:tagLst xmlns:p="http://schemas.openxmlformats.org/presentationml/2006/main">
  <p:tag name="AS_UNIQUEID" val="812"/>
</p:tagLst>
</file>

<file path=ppt/tags/tag676.xml><?xml version="1.0" encoding="utf-8"?>
<p:tagLst xmlns:p="http://schemas.openxmlformats.org/presentationml/2006/main">
  <p:tag name="AS_UNIQUEID" val="813"/>
</p:tagLst>
</file>

<file path=ppt/tags/tag677.xml><?xml version="1.0" encoding="utf-8"?>
<p:tagLst xmlns:p="http://schemas.openxmlformats.org/presentationml/2006/main">
  <p:tag name="AS_UNIQUEID" val="814"/>
</p:tagLst>
</file>

<file path=ppt/tags/tag678.xml><?xml version="1.0" encoding="utf-8"?>
<p:tagLst xmlns:p="http://schemas.openxmlformats.org/presentationml/2006/main">
  <p:tag name="AS_UNIQUEID" val="815"/>
</p:tagLst>
</file>

<file path=ppt/tags/tag679.xml><?xml version="1.0" encoding="utf-8"?>
<p:tagLst xmlns:p="http://schemas.openxmlformats.org/presentationml/2006/main">
  <p:tag name="AS_UNIQUEID" val="816"/>
</p:tagLst>
</file>

<file path=ppt/tags/tag68.xml><?xml version="1.0" encoding="utf-8"?>
<p:tagLst xmlns:p="http://schemas.openxmlformats.org/presentationml/2006/main">
  <p:tag name="AS_UNIQUEID" val="205"/>
</p:tagLst>
</file>

<file path=ppt/tags/tag680.xml><?xml version="1.0" encoding="utf-8"?>
<p:tagLst xmlns:p="http://schemas.openxmlformats.org/presentationml/2006/main">
  <p:tag name="AS_UNIQUEID" val="817"/>
</p:tagLst>
</file>

<file path=ppt/tags/tag681.xml><?xml version="1.0" encoding="utf-8"?>
<p:tagLst xmlns:p="http://schemas.openxmlformats.org/presentationml/2006/main">
  <p:tag name="AS_UNIQUEID" val="818"/>
</p:tagLst>
</file>

<file path=ppt/tags/tag682.xml><?xml version="1.0" encoding="utf-8"?>
<p:tagLst xmlns:p="http://schemas.openxmlformats.org/presentationml/2006/main">
  <p:tag name="AS_UNIQUEID" val="819"/>
</p:tagLst>
</file>

<file path=ppt/tags/tag683.xml><?xml version="1.0" encoding="utf-8"?>
<p:tagLst xmlns:p="http://schemas.openxmlformats.org/presentationml/2006/main">
  <p:tag name="AS_UNIQUEID" val="820"/>
</p:tagLst>
</file>

<file path=ppt/tags/tag684.xml><?xml version="1.0" encoding="utf-8"?>
<p:tagLst xmlns:p="http://schemas.openxmlformats.org/presentationml/2006/main">
  <p:tag name="AS_UNIQUEID" val="821"/>
</p:tagLst>
</file>

<file path=ppt/tags/tag685.xml><?xml version="1.0" encoding="utf-8"?>
<p:tagLst xmlns:p="http://schemas.openxmlformats.org/presentationml/2006/main">
  <p:tag name="AS_UNIQUEID" val="822"/>
</p:tagLst>
</file>

<file path=ppt/tags/tag686.xml><?xml version="1.0" encoding="utf-8"?>
<p:tagLst xmlns:p="http://schemas.openxmlformats.org/presentationml/2006/main">
  <p:tag name="AS_UNIQUEID" val="823"/>
</p:tagLst>
</file>

<file path=ppt/tags/tag687.xml><?xml version="1.0" encoding="utf-8"?>
<p:tagLst xmlns:p="http://schemas.openxmlformats.org/presentationml/2006/main">
  <p:tag name="AS_UNIQUEID" val="824"/>
</p:tagLst>
</file>

<file path=ppt/tags/tag688.xml><?xml version="1.0" encoding="utf-8"?>
<p:tagLst xmlns:p="http://schemas.openxmlformats.org/presentationml/2006/main">
  <p:tag name="AS_UNIQUEID" val="825"/>
</p:tagLst>
</file>

<file path=ppt/tags/tag689.xml><?xml version="1.0" encoding="utf-8"?>
<p:tagLst xmlns:p="http://schemas.openxmlformats.org/presentationml/2006/main">
  <p:tag name="AS_UNIQUEID" val="826"/>
</p:tagLst>
</file>

<file path=ppt/tags/tag69.xml><?xml version="1.0" encoding="utf-8"?>
<p:tagLst xmlns:p="http://schemas.openxmlformats.org/presentationml/2006/main">
  <p:tag name="AS_UNIQUEID" val="206"/>
</p:tagLst>
</file>

<file path=ppt/tags/tag690.xml><?xml version="1.0" encoding="utf-8"?>
<p:tagLst xmlns:p="http://schemas.openxmlformats.org/presentationml/2006/main">
  <p:tag name="AS_UNIQUEID" val="827"/>
</p:tagLst>
</file>

<file path=ppt/tags/tag691.xml><?xml version="1.0" encoding="utf-8"?>
<p:tagLst xmlns:p="http://schemas.openxmlformats.org/presentationml/2006/main">
  <p:tag name="AS_UNIQUEID" val="828"/>
</p:tagLst>
</file>

<file path=ppt/tags/tag692.xml><?xml version="1.0" encoding="utf-8"?>
<p:tagLst xmlns:p="http://schemas.openxmlformats.org/presentationml/2006/main">
  <p:tag name="AS_UNIQUEID" val="829"/>
</p:tagLst>
</file>

<file path=ppt/tags/tag693.xml><?xml version="1.0" encoding="utf-8"?>
<p:tagLst xmlns:p="http://schemas.openxmlformats.org/presentationml/2006/main">
  <p:tag name="AS_UNIQUEID" val="830"/>
</p:tagLst>
</file>

<file path=ppt/tags/tag694.xml><?xml version="1.0" encoding="utf-8"?>
<p:tagLst xmlns:p="http://schemas.openxmlformats.org/presentationml/2006/main">
  <p:tag name="AS_UNIQUEID" val="831"/>
</p:tagLst>
</file>

<file path=ppt/tags/tag695.xml><?xml version="1.0" encoding="utf-8"?>
<p:tagLst xmlns:p="http://schemas.openxmlformats.org/presentationml/2006/main">
  <p:tag name="AS_UNIQUEID" val="832"/>
</p:tagLst>
</file>

<file path=ppt/tags/tag696.xml><?xml version="1.0" encoding="utf-8"?>
<p:tagLst xmlns:p="http://schemas.openxmlformats.org/presentationml/2006/main">
  <p:tag name="AS_UNIQUEID" val="833"/>
</p:tagLst>
</file>

<file path=ppt/tags/tag697.xml><?xml version="1.0" encoding="utf-8"?>
<p:tagLst xmlns:p="http://schemas.openxmlformats.org/presentationml/2006/main">
  <p:tag name="AS_UNIQUEID" val="834"/>
</p:tagLst>
</file>

<file path=ppt/tags/tag698.xml><?xml version="1.0" encoding="utf-8"?>
<p:tagLst xmlns:p="http://schemas.openxmlformats.org/presentationml/2006/main">
  <p:tag name="AS_UNIQUEID" val="835"/>
</p:tagLst>
</file>

<file path=ppt/tags/tag699.xml><?xml version="1.0" encoding="utf-8"?>
<p:tagLst xmlns:p="http://schemas.openxmlformats.org/presentationml/2006/main">
  <p:tag name="AS_UNIQUEID" val="836"/>
</p:tagLst>
</file>

<file path=ppt/tags/tag7.xml><?xml version="1.0" encoding="utf-8"?>
<p:tagLst xmlns:p="http://schemas.openxmlformats.org/presentationml/2006/main">
  <p:tag name="AS_UNIQUEID" val="144"/>
</p:tagLst>
</file>

<file path=ppt/tags/tag70.xml><?xml version="1.0" encoding="utf-8"?>
<p:tagLst xmlns:p="http://schemas.openxmlformats.org/presentationml/2006/main">
  <p:tag name="AS_UNIQUEID" val="207"/>
</p:tagLst>
</file>

<file path=ppt/tags/tag700.xml><?xml version="1.0" encoding="utf-8"?>
<p:tagLst xmlns:p="http://schemas.openxmlformats.org/presentationml/2006/main">
  <p:tag name="AS_UNIQUEID" val="837"/>
</p:tagLst>
</file>

<file path=ppt/tags/tag701.xml><?xml version="1.0" encoding="utf-8"?>
<p:tagLst xmlns:p="http://schemas.openxmlformats.org/presentationml/2006/main">
  <p:tag name="AS_UNIQUEID" val="838"/>
</p:tagLst>
</file>

<file path=ppt/tags/tag702.xml><?xml version="1.0" encoding="utf-8"?>
<p:tagLst xmlns:p="http://schemas.openxmlformats.org/presentationml/2006/main">
  <p:tag name="AS_UNIQUEID" val="839"/>
</p:tagLst>
</file>

<file path=ppt/tags/tag703.xml><?xml version="1.0" encoding="utf-8"?>
<p:tagLst xmlns:p="http://schemas.openxmlformats.org/presentationml/2006/main">
  <p:tag name="AS_UNIQUEID" val="840"/>
</p:tagLst>
</file>

<file path=ppt/tags/tag704.xml><?xml version="1.0" encoding="utf-8"?>
<p:tagLst xmlns:p="http://schemas.openxmlformats.org/presentationml/2006/main">
  <p:tag name="AS_UNIQUEID" val="841"/>
</p:tagLst>
</file>

<file path=ppt/tags/tag705.xml><?xml version="1.0" encoding="utf-8"?>
<p:tagLst xmlns:p="http://schemas.openxmlformats.org/presentationml/2006/main">
  <p:tag name="AS_UNIQUEID" val="842"/>
</p:tagLst>
</file>

<file path=ppt/tags/tag706.xml><?xml version="1.0" encoding="utf-8"?>
<p:tagLst xmlns:p="http://schemas.openxmlformats.org/presentationml/2006/main">
  <p:tag name="AS_UNIQUEID" val="843"/>
</p:tagLst>
</file>

<file path=ppt/tags/tag707.xml><?xml version="1.0" encoding="utf-8"?>
<p:tagLst xmlns:p="http://schemas.openxmlformats.org/presentationml/2006/main">
  <p:tag name="AS_UNIQUEID" val="844"/>
</p:tagLst>
</file>

<file path=ppt/tags/tag708.xml><?xml version="1.0" encoding="utf-8"?>
<p:tagLst xmlns:p="http://schemas.openxmlformats.org/presentationml/2006/main">
  <p:tag name="AS_UNIQUEID" val="845"/>
</p:tagLst>
</file>

<file path=ppt/tags/tag709.xml><?xml version="1.0" encoding="utf-8"?>
<p:tagLst xmlns:p="http://schemas.openxmlformats.org/presentationml/2006/main">
  <p:tag name="AS_UNIQUEID" val="846"/>
</p:tagLst>
</file>

<file path=ppt/tags/tag71.xml><?xml version="1.0" encoding="utf-8"?>
<p:tagLst xmlns:p="http://schemas.openxmlformats.org/presentationml/2006/main">
  <p:tag name="AS_UNIQUEID" val="208"/>
</p:tagLst>
</file>

<file path=ppt/tags/tag710.xml><?xml version="1.0" encoding="utf-8"?>
<p:tagLst xmlns:p="http://schemas.openxmlformats.org/presentationml/2006/main">
  <p:tag name="AS_UNIQUEID" val="847"/>
</p:tagLst>
</file>

<file path=ppt/tags/tag711.xml><?xml version="1.0" encoding="utf-8"?>
<p:tagLst xmlns:p="http://schemas.openxmlformats.org/presentationml/2006/main">
  <p:tag name="AS_UNIQUEID" val="848"/>
</p:tagLst>
</file>

<file path=ppt/tags/tag712.xml><?xml version="1.0" encoding="utf-8"?>
<p:tagLst xmlns:p="http://schemas.openxmlformats.org/presentationml/2006/main">
  <p:tag name="AS_UNIQUEID" val="849"/>
</p:tagLst>
</file>

<file path=ppt/tags/tag713.xml><?xml version="1.0" encoding="utf-8"?>
<p:tagLst xmlns:p="http://schemas.openxmlformats.org/presentationml/2006/main">
  <p:tag name="AS_UNIQUEID" val="850"/>
</p:tagLst>
</file>

<file path=ppt/tags/tag714.xml><?xml version="1.0" encoding="utf-8"?>
<p:tagLst xmlns:p="http://schemas.openxmlformats.org/presentationml/2006/main">
  <p:tag name="AS_UNIQUEID" val="851"/>
</p:tagLst>
</file>

<file path=ppt/tags/tag715.xml><?xml version="1.0" encoding="utf-8"?>
<p:tagLst xmlns:p="http://schemas.openxmlformats.org/presentationml/2006/main">
  <p:tag name="AS_UNIQUEID" val="852"/>
</p:tagLst>
</file>

<file path=ppt/tags/tag716.xml><?xml version="1.0" encoding="utf-8"?>
<p:tagLst xmlns:p="http://schemas.openxmlformats.org/presentationml/2006/main">
  <p:tag name="AS_UNIQUEID" val="853"/>
</p:tagLst>
</file>

<file path=ppt/tags/tag717.xml><?xml version="1.0" encoding="utf-8"?>
<p:tagLst xmlns:p="http://schemas.openxmlformats.org/presentationml/2006/main">
  <p:tag name="AS_UNIQUEID" val="854"/>
</p:tagLst>
</file>

<file path=ppt/tags/tag718.xml><?xml version="1.0" encoding="utf-8"?>
<p:tagLst xmlns:p="http://schemas.openxmlformats.org/presentationml/2006/main">
  <p:tag name="AS_UNIQUEID" val="855"/>
</p:tagLst>
</file>

<file path=ppt/tags/tag719.xml><?xml version="1.0" encoding="utf-8"?>
<p:tagLst xmlns:p="http://schemas.openxmlformats.org/presentationml/2006/main">
  <p:tag name="AS_UNIQUEID" val="856"/>
</p:tagLst>
</file>

<file path=ppt/tags/tag72.xml><?xml version="1.0" encoding="utf-8"?>
<p:tagLst xmlns:p="http://schemas.openxmlformats.org/presentationml/2006/main">
  <p:tag name="AS_UNIQUEID" val="209"/>
</p:tagLst>
</file>

<file path=ppt/tags/tag720.xml><?xml version="1.0" encoding="utf-8"?>
<p:tagLst xmlns:p="http://schemas.openxmlformats.org/presentationml/2006/main">
  <p:tag name="AS_UNIQUEID" val="857"/>
</p:tagLst>
</file>

<file path=ppt/tags/tag721.xml><?xml version="1.0" encoding="utf-8"?>
<p:tagLst xmlns:p="http://schemas.openxmlformats.org/presentationml/2006/main">
  <p:tag name="AS_UNIQUEID" val="858"/>
</p:tagLst>
</file>

<file path=ppt/tags/tag722.xml><?xml version="1.0" encoding="utf-8"?>
<p:tagLst xmlns:p="http://schemas.openxmlformats.org/presentationml/2006/main">
  <p:tag name="AS_UNIQUEID" val="859"/>
</p:tagLst>
</file>

<file path=ppt/tags/tag723.xml><?xml version="1.0" encoding="utf-8"?>
<p:tagLst xmlns:p="http://schemas.openxmlformats.org/presentationml/2006/main">
  <p:tag name="AS_UNIQUEID" val="860"/>
</p:tagLst>
</file>

<file path=ppt/tags/tag724.xml><?xml version="1.0" encoding="utf-8"?>
<p:tagLst xmlns:p="http://schemas.openxmlformats.org/presentationml/2006/main">
  <p:tag name="AS_UNIQUEID" val="861"/>
</p:tagLst>
</file>

<file path=ppt/tags/tag725.xml><?xml version="1.0" encoding="utf-8"?>
<p:tagLst xmlns:p="http://schemas.openxmlformats.org/presentationml/2006/main">
  <p:tag name="AS_UNIQUEID" val="862"/>
</p:tagLst>
</file>

<file path=ppt/tags/tag726.xml><?xml version="1.0" encoding="utf-8"?>
<p:tagLst xmlns:p="http://schemas.openxmlformats.org/presentationml/2006/main">
  <p:tag name="AS_UNIQUEID" val="863"/>
</p:tagLst>
</file>

<file path=ppt/tags/tag727.xml><?xml version="1.0" encoding="utf-8"?>
<p:tagLst xmlns:p="http://schemas.openxmlformats.org/presentationml/2006/main">
  <p:tag name="AS_UNIQUEID" val="864"/>
</p:tagLst>
</file>

<file path=ppt/tags/tag728.xml><?xml version="1.0" encoding="utf-8"?>
<p:tagLst xmlns:p="http://schemas.openxmlformats.org/presentationml/2006/main">
  <p:tag name="AS_UNIQUEID" val="865"/>
</p:tagLst>
</file>

<file path=ppt/tags/tag729.xml><?xml version="1.0" encoding="utf-8"?>
<p:tagLst xmlns:p="http://schemas.openxmlformats.org/presentationml/2006/main">
  <p:tag name="AS_UNIQUEID" val="866"/>
</p:tagLst>
</file>

<file path=ppt/tags/tag73.xml><?xml version="1.0" encoding="utf-8"?>
<p:tagLst xmlns:p="http://schemas.openxmlformats.org/presentationml/2006/main">
  <p:tag name="AS_UNIQUEID" val="210"/>
</p:tagLst>
</file>

<file path=ppt/tags/tag730.xml><?xml version="1.0" encoding="utf-8"?>
<p:tagLst xmlns:p="http://schemas.openxmlformats.org/presentationml/2006/main">
  <p:tag name="AS_UNIQUEID" val="867"/>
</p:tagLst>
</file>

<file path=ppt/tags/tag731.xml><?xml version="1.0" encoding="utf-8"?>
<p:tagLst xmlns:p="http://schemas.openxmlformats.org/presentationml/2006/main">
  <p:tag name="AS_UNIQUEID" val="868"/>
</p:tagLst>
</file>

<file path=ppt/tags/tag732.xml><?xml version="1.0" encoding="utf-8"?>
<p:tagLst xmlns:p="http://schemas.openxmlformats.org/presentationml/2006/main">
  <p:tag name="AS_UNIQUEID" val="869"/>
</p:tagLst>
</file>

<file path=ppt/tags/tag733.xml><?xml version="1.0" encoding="utf-8"?>
<p:tagLst xmlns:p="http://schemas.openxmlformats.org/presentationml/2006/main">
  <p:tag name="AS_UNIQUEID" val="870"/>
</p:tagLst>
</file>

<file path=ppt/tags/tag734.xml><?xml version="1.0" encoding="utf-8"?>
<p:tagLst xmlns:p="http://schemas.openxmlformats.org/presentationml/2006/main">
  <p:tag name="AS_UNIQUEID" val="871"/>
</p:tagLst>
</file>

<file path=ppt/tags/tag735.xml><?xml version="1.0" encoding="utf-8"?>
<p:tagLst xmlns:p="http://schemas.openxmlformats.org/presentationml/2006/main">
  <p:tag name="AS_UNIQUEID" val="872"/>
</p:tagLst>
</file>

<file path=ppt/tags/tag736.xml><?xml version="1.0" encoding="utf-8"?>
<p:tagLst xmlns:p="http://schemas.openxmlformats.org/presentationml/2006/main">
  <p:tag name="AS_UNIQUEID" val="873"/>
</p:tagLst>
</file>

<file path=ppt/tags/tag737.xml><?xml version="1.0" encoding="utf-8"?>
<p:tagLst xmlns:p="http://schemas.openxmlformats.org/presentationml/2006/main">
  <p:tag name="AS_UNIQUEID" val="874"/>
</p:tagLst>
</file>

<file path=ppt/tags/tag738.xml><?xml version="1.0" encoding="utf-8"?>
<p:tagLst xmlns:p="http://schemas.openxmlformats.org/presentationml/2006/main">
  <p:tag name="AS_UNIQUEID" val="875"/>
</p:tagLst>
</file>

<file path=ppt/tags/tag739.xml><?xml version="1.0" encoding="utf-8"?>
<p:tagLst xmlns:p="http://schemas.openxmlformats.org/presentationml/2006/main">
  <p:tag name="AS_UNIQUEID" val="876"/>
</p:tagLst>
</file>

<file path=ppt/tags/tag74.xml><?xml version="1.0" encoding="utf-8"?>
<p:tagLst xmlns:p="http://schemas.openxmlformats.org/presentationml/2006/main">
  <p:tag name="AS_UNIQUEID" val="211"/>
</p:tagLst>
</file>

<file path=ppt/tags/tag740.xml><?xml version="1.0" encoding="utf-8"?>
<p:tagLst xmlns:p="http://schemas.openxmlformats.org/presentationml/2006/main">
  <p:tag name="AS_UNIQUEID" val="877"/>
</p:tagLst>
</file>

<file path=ppt/tags/tag741.xml><?xml version="1.0" encoding="utf-8"?>
<p:tagLst xmlns:p="http://schemas.openxmlformats.org/presentationml/2006/main">
  <p:tag name="AS_UNIQUEID" val="878"/>
</p:tagLst>
</file>

<file path=ppt/tags/tag742.xml><?xml version="1.0" encoding="utf-8"?>
<p:tagLst xmlns:p="http://schemas.openxmlformats.org/presentationml/2006/main">
  <p:tag name="AS_UNIQUEID" val="879"/>
</p:tagLst>
</file>

<file path=ppt/tags/tag743.xml><?xml version="1.0" encoding="utf-8"?>
<p:tagLst xmlns:p="http://schemas.openxmlformats.org/presentationml/2006/main">
  <p:tag name="AS_UNIQUEID" val="880"/>
</p:tagLst>
</file>

<file path=ppt/tags/tag744.xml><?xml version="1.0" encoding="utf-8"?>
<p:tagLst xmlns:p="http://schemas.openxmlformats.org/presentationml/2006/main">
  <p:tag name="AS_UNIQUEID" val="881"/>
</p:tagLst>
</file>

<file path=ppt/tags/tag745.xml><?xml version="1.0" encoding="utf-8"?>
<p:tagLst xmlns:p="http://schemas.openxmlformats.org/presentationml/2006/main">
  <p:tag name="AS_UNIQUEID" val="882"/>
</p:tagLst>
</file>

<file path=ppt/tags/tag746.xml><?xml version="1.0" encoding="utf-8"?>
<p:tagLst xmlns:p="http://schemas.openxmlformats.org/presentationml/2006/main">
  <p:tag name="AS_UNIQUEID" val="883"/>
</p:tagLst>
</file>

<file path=ppt/tags/tag747.xml><?xml version="1.0" encoding="utf-8"?>
<p:tagLst xmlns:p="http://schemas.openxmlformats.org/presentationml/2006/main">
  <p:tag name="AS_UNIQUEID" val="884"/>
</p:tagLst>
</file>

<file path=ppt/tags/tag748.xml><?xml version="1.0" encoding="utf-8"?>
<p:tagLst xmlns:p="http://schemas.openxmlformats.org/presentationml/2006/main">
  <p:tag name="AS_UNIQUEID" val="885"/>
</p:tagLst>
</file>

<file path=ppt/tags/tag749.xml><?xml version="1.0" encoding="utf-8"?>
<p:tagLst xmlns:p="http://schemas.openxmlformats.org/presentationml/2006/main">
  <p:tag name="AS_UNIQUEID" val="886"/>
</p:tagLst>
</file>

<file path=ppt/tags/tag75.xml><?xml version="1.0" encoding="utf-8"?>
<p:tagLst xmlns:p="http://schemas.openxmlformats.org/presentationml/2006/main">
  <p:tag name="AS_UNIQUEID" val="212"/>
</p:tagLst>
</file>

<file path=ppt/tags/tag750.xml><?xml version="1.0" encoding="utf-8"?>
<p:tagLst xmlns:p="http://schemas.openxmlformats.org/presentationml/2006/main">
  <p:tag name="AS_UNIQUEID" val="887"/>
</p:tagLst>
</file>

<file path=ppt/tags/tag751.xml><?xml version="1.0" encoding="utf-8"?>
<p:tagLst xmlns:p="http://schemas.openxmlformats.org/presentationml/2006/main">
  <p:tag name="AS_UNIQUEID" val="888"/>
</p:tagLst>
</file>

<file path=ppt/tags/tag752.xml><?xml version="1.0" encoding="utf-8"?>
<p:tagLst xmlns:p="http://schemas.openxmlformats.org/presentationml/2006/main">
  <p:tag name="AS_UNIQUEID" val="889"/>
</p:tagLst>
</file>

<file path=ppt/tags/tag753.xml><?xml version="1.0" encoding="utf-8"?>
<p:tagLst xmlns:p="http://schemas.openxmlformats.org/presentationml/2006/main">
  <p:tag name="AS_UNIQUEID" val="890"/>
</p:tagLst>
</file>

<file path=ppt/tags/tag754.xml><?xml version="1.0" encoding="utf-8"?>
<p:tagLst xmlns:p="http://schemas.openxmlformats.org/presentationml/2006/main">
  <p:tag name="AS_UNIQUEID" val="891"/>
</p:tagLst>
</file>

<file path=ppt/tags/tag755.xml><?xml version="1.0" encoding="utf-8"?>
<p:tagLst xmlns:p="http://schemas.openxmlformats.org/presentationml/2006/main">
  <p:tag name="AS_UNIQUEID" val="892"/>
</p:tagLst>
</file>

<file path=ppt/tags/tag756.xml><?xml version="1.0" encoding="utf-8"?>
<p:tagLst xmlns:p="http://schemas.openxmlformats.org/presentationml/2006/main">
  <p:tag name="AS_UNIQUEID" val="893"/>
</p:tagLst>
</file>

<file path=ppt/tags/tag757.xml><?xml version="1.0" encoding="utf-8"?>
<p:tagLst xmlns:p="http://schemas.openxmlformats.org/presentationml/2006/main">
  <p:tag name="AS_UNIQUEID" val="894"/>
</p:tagLst>
</file>

<file path=ppt/tags/tag758.xml><?xml version="1.0" encoding="utf-8"?>
<p:tagLst xmlns:p="http://schemas.openxmlformats.org/presentationml/2006/main">
  <p:tag name="AS_UNIQUEID" val="895"/>
</p:tagLst>
</file>

<file path=ppt/tags/tag759.xml><?xml version="1.0" encoding="utf-8"?>
<p:tagLst xmlns:p="http://schemas.openxmlformats.org/presentationml/2006/main">
  <p:tag name="AS_UNIQUEID" val="896"/>
</p:tagLst>
</file>

<file path=ppt/tags/tag76.xml><?xml version="1.0" encoding="utf-8"?>
<p:tagLst xmlns:p="http://schemas.openxmlformats.org/presentationml/2006/main">
  <p:tag name="AS_UNIQUEID" val="213"/>
</p:tagLst>
</file>

<file path=ppt/tags/tag760.xml><?xml version="1.0" encoding="utf-8"?>
<p:tagLst xmlns:p="http://schemas.openxmlformats.org/presentationml/2006/main">
  <p:tag name="AS_UNIQUEID" val="897"/>
</p:tagLst>
</file>

<file path=ppt/tags/tag761.xml><?xml version="1.0" encoding="utf-8"?>
<p:tagLst xmlns:p="http://schemas.openxmlformats.org/presentationml/2006/main">
  <p:tag name="AS_UNIQUEID" val="898"/>
</p:tagLst>
</file>

<file path=ppt/tags/tag762.xml><?xml version="1.0" encoding="utf-8"?>
<p:tagLst xmlns:p="http://schemas.openxmlformats.org/presentationml/2006/main">
  <p:tag name="AS_UNIQUEID" val="899"/>
</p:tagLst>
</file>

<file path=ppt/tags/tag763.xml><?xml version="1.0" encoding="utf-8"?>
<p:tagLst xmlns:p="http://schemas.openxmlformats.org/presentationml/2006/main">
  <p:tag name="AS_UNIQUEID" val="900"/>
</p:tagLst>
</file>

<file path=ppt/tags/tag764.xml><?xml version="1.0" encoding="utf-8"?>
<p:tagLst xmlns:p="http://schemas.openxmlformats.org/presentationml/2006/main">
  <p:tag name="AS_UNIQUEID" val="901"/>
</p:tagLst>
</file>

<file path=ppt/tags/tag765.xml><?xml version="1.0" encoding="utf-8"?>
<p:tagLst xmlns:p="http://schemas.openxmlformats.org/presentationml/2006/main">
  <p:tag name="AS_UNIQUEID" val="902"/>
</p:tagLst>
</file>

<file path=ppt/tags/tag766.xml><?xml version="1.0" encoding="utf-8"?>
<p:tagLst xmlns:p="http://schemas.openxmlformats.org/presentationml/2006/main">
  <p:tag name="AS_UNIQUEID" val="903"/>
</p:tagLst>
</file>

<file path=ppt/tags/tag767.xml><?xml version="1.0" encoding="utf-8"?>
<p:tagLst xmlns:p="http://schemas.openxmlformats.org/presentationml/2006/main">
  <p:tag name="AS_UNIQUEID" val="904"/>
</p:tagLst>
</file>

<file path=ppt/tags/tag768.xml><?xml version="1.0" encoding="utf-8"?>
<p:tagLst xmlns:p="http://schemas.openxmlformats.org/presentationml/2006/main">
  <p:tag name="AS_UNIQUEID" val="905"/>
</p:tagLst>
</file>

<file path=ppt/tags/tag769.xml><?xml version="1.0" encoding="utf-8"?>
<p:tagLst xmlns:p="http://schemas.openxmlformats.org/presentationml/2006/main">
  <p:tag name="AS_UNIQUEID" val="906"/>
</p:tagLst>
</file>

<file path=ppt/tags/tag77.xml><?xml version="1.0" encoding="utf-8"?>
<p:tagLst xmlns:p="http://schemas.openxmlformats.org/presentationml/2006/main">
  <p:tag name="AS_UNIQUEID" val="214"/>
</p:tagLst>
</file>

<file path=ppt/tags/tag770.xml><?xml version="1.0" encoding="utf-8"?>
<p:tagLst xmlns:p="http://schemas.openxmlformats.org/presentationml/2006/main">
  <p:tag name="KSO_WM_TEMPLATE_JOB_ID" val="2"/>
  <p:tag name="KSO_WM_TEMPLATE_OUTLINE_ID" val="15"/>
  <p:tag name="KSO_WM_TEMPLATE_SCENE_ID" val="1"/>
  <p:tag name="KSO_WM_TEMPLATE_TOPIC_DEFAULT" val="1"/>
  <p:tag name="KSO_WM_TEMPLATE_TOPIC_ID" val="2869567"/>
</p:tagLst>
</file>

<file path=ppt/tags/tag771.xml><?xml version="1.0" encoding="utf-8"?>
<p:tagLst xmlns:p="http://schemas.openxmlformats.org/presentationml/2006/main">
  <p:tag name="AS_UNIQUEID" val="907"/>
</p:tagLst>
</file>

<file path=ppt/tags/tag772.xml><?xml version="1.0" encoding="utf-8"?>
<p:tagLst xmlns:p="http://schemas.openxmlformats.org/presentationml/2006/main">
  <p:tag name="AS_UNIQUEID" val="908"/>
</p:tagLst>
</file>

<file path=ppt/tags/tag773.xml><?xml version="1.0" encoding="utf-8"?>
<p:tagLst xmlns:p="http://schemas.openxmlformats.org/presentationml/2006/main">
  <p:tag name="AS_UNIQUEID" val="909"/>
</p:tagLst>
</file>

<file path=ppt/tags/tag774.xml><?xml version="1.0" encoding="utf-8"?>
<p:tagLst xmlns:p="http://schemas.openxmlformats.org/presentationml/2006/main">
  <p:tag name="AS_UNIQUEID" val="910"/>
</p:tagLst>
</file>

<file path=ppt/tags/tag775.xml><?xml version="1.0" encoding="utf-8"?>
<p:tagLst xmlns:p="http://schemas.openxmlformats.org/presentationml/2006/main">
  <p:tag name="AS_UNIQUEID" val="911"/>
</p:tagLst>
</file>

<file path=ppt/tags/tag776.xml><?xml version="1.0" encoding="utf-8"?>
<p:tagLst xmlns:p="http://schemas.openxmlformats.org/presentationml/2006/main">
  <p:tag name="AS_UNIQUEID" val="912"/>
</p:tagLst>
</file>

<file path=ppt/tags/tag777.xml><?xml version="1.0" encoding="utf-8"?>
<p:tagLst xmlns:p="http://schemas.openxmlformats.org/presentationml/2006/main">
  <p:tag name="AS_UNIQUEID" val="913"/>
</p:tagLst>
</file>

<file path=ppt/tags/tag778.xml><?xml version="1.0" encoding="utf-8"?>
<p:tagLst xmlns:p="http://schemas.openxmlformats.org/presentationml/2006/main">
  <p:tag name="AS_UNIQUEID" val="914"/>
</p:tagLst>
</file>

<file path=ppt/tags/tag779.xml><?xml version="1.0" encoding="utf-8"?>
<p:tagLst xmlns:p="http://schemas.openxmlformats.org/presentationml/2006/main">
  <p:tag name="AS_UNIQUEID" val="915"/>
</p:tagLst>
</file>

<file path=ppt/tags/tag78.xml><?xml version="1.0" encoding="utf-8"?>
<p:tagLst xmlns:p="http://schemas.openxmlformats.org/presentationml/2006/main">
  <p:tag name="AS_UNIQUEID" val="215"/>
</p:tagLst>
</file>

<file path=ppt/tags/tag780.xml><?xml version="1.0" encoding="utf-8"?>
<p:tagLst xmlns:p="http://schemas.openxmlformats.org/presentationml/2006/main">
  <p:tag name="AS_UNIQUEID" val="916"/>
</p:tagLst>
</file>

<file path=ppt/tags/tag781.xml><?xml version="1.0" encoding="utf-8"?>
<p:tagLst xmlns:p="http://schemas.openxmlformats.org/presentationml/2006/main">
  <p:tag name="AS_UNIQUEID" val="917"/>
</p:tagLst>
</file>

<file path=ppt/tags/tag782.xml><?xml version="1.0" encoding="utf-8"?>
<p:tagLst xmlns:p="http://schemas.openxmlformats.org/presentationml/2006/main">
  <p:tag name="AS_UNIQUEID" val="918"/>
</p:tagLst>
</file>

<file path=ppt/tags/tag783.xml><?xml version="1.0" encoding="utf-8"?>
<p:tagLst xmlns:p="http://schemas.openxmlformats.org/presentationml/2006/main">
  <p:tag name="AS_UNIQUEID" val="919"/>
</p:tagLst>
</file>

<file path=ppt/tags/tag784.xml><?xml version="1.0" encoding="utf-8"?>
<p:tagLst xmlns:p="http://schemas.openxmlformats.org/presentationml/2006/main">
  <p:tag name="AS_UNIQUEID" val="920"/>
</p:tagLst>
</file>

<file path=ppt/tags/tag785.xml><?xml version="1.0" encoding="utf-8"?>
<p:tagLst xmlns:p="http://schemas.openxmlformats.org/presentationml/2006/main">
  <p:tag name="AS_UNIQUEID" val="921"/>
</p:tagLst>
</file>

<file path=ppt/tags/tag786.xml><?xml version="1.0" encoding="utf-8"?>
<p:tagLst xmlns:p="http://schemas.openxmlformats.org/presentationml/2006/main">
  <p:tag name="AS_UNIQUEID" val="922"/>
</p:tagLst>
</file>

<file path=ppt/tags/tag787.xml><?xml version="1.0" encoding="utf-8"?>
<p:tagLst xmlns:p="http://schemas.openxmlformats.org/presentationml/2006/main">
  <p:tag name="AS_UNIQUEID" val="923"/>
</p:tagLst>
</file>

<file path=ppt/tags/tag788.xml><?xml version="1.0" encoding="utf-8"?>
<p:tagLst xmlns:p="http://schemas.openxmlformats.org/presentationml/2006/main">
  <p:tag name="AS_UNIQUEID" val="924"/>
</p:tagLst>
</file>

<file path=ppt/tags/tag789.xml><?xml version="1.0" encoding="utf-8"?>
<p:tagLst xmlns:p="http://schemas.openxmlformats.org/presentationml/2006/main">
  <p:tag name="AS_UNIQUEID" val="925"/>
</p:tagLst>
</file>

<file path=ppt/tags/tag79.xml><?xml version="1.0" encoding="utf-8"?>
<p:tagLst xmlns:p="http://schemas.openxmlformats.org/presentationml/2006/main">
  <p:tag name="AS_UNIQUEID" val="216"/>
</p:tagLst>
</file>

<file path=ppt/tags/tag790.xml><?xml version="1.0" encoding="utf-8"?>
<p:tagLst xmlns:p="http://schemas.openxmlformats.org/presentationml/2006/main">
  <p:tag name="AS_UNIQUEID" val="926"/>
</p:tagLst>
</file>

<file path=ppt/tags/tag791.xml><?xml version="1.0" encoding="utf-8"?>
<p:tagLst xmlns:p="http://schemas.openxmlformats.org/presentationml/2006/main">
  <p:tag name="AS_UNIQUEID" val="927"/>
</p:tagLst>
</file>

<file path=ppt/tags/tag792.xml><?xml version="1.0" encoding="utf-8"?>
<p:tagLst xmlns:p="http://schemas.openxmlformats.org/presentationml/2006/main">
  <p:tag name="AS_UNIQUEID" val="928"/>
</p:tagLst>
</file>

<file path=ppt/tags/tag793.xml><?xml version="1.0" encoding="utf-8"?>
<p:tagLst xmlns:p="http://schemas.openxmlformats.org/presentationml/2006/main">
  <p:tag name="AS_UNIQUEID" val="929"/>
</p:tagLst>
</file>

<file path=ppt/tags/tag794.xml><?xml version="1.0" encoding="utf-8"?>
<p:tagLst xmlns:p="http://schemas.openxmlformats.org/presentationml/2006/main">
  <p:tag name="AS_UNIQUEID" val="930"/>
</p:tagLst>
</file>

<file path=ppt/tags/tag795.xml><?xml version="1.0" encoding="utf-8"?>
<p:tagLst xmlns:p="http://schemas.openxmlformats.org/presentationml/2006/main">
  <p:tag name="AS_UNIQUEID" val="931"/>
</p:tagLst>
</file>

<file path=ppt/tags/tag796.xml><?xml version="1.0" encoding="utf-8"?>
<p:tagLst xmlns:p="http://schemas.openxmlformats.org/presentationml/2006/main">
  <p:tag name="AS_UNIQUEID" val="932"/>
</p:tagLst>
</file>

<file path=ppt/tags/tag797.xml><?xml version="1.0" encoding="utf-8"?>
<p:tagLst xmlns:p="http://schemas.openxmlformats.org/presentationml/2006/main">
  <p:tag name="AS_UNIQUEID" val="933"/>
</p:tagLst>
</file>

<file path=ppt/tags/tag798.xml><?xml version="1.0" encoding="utf-8"?>
<p:tagLst xmlns:p="http://schemas.openxmlformats.org/presentationml/2006/main">
  <p:tag name="AS_UNIQUEID" val="934"/>
</p:tagLst>
</file>

<file path=ppt/tags/tag799.xml><?xml version="1.0" encoding="utf-8"?>
<p:tagLst xmlns:p="http://schemas.openxmlformats.org/presentationml/2006/main">
  <p:tag name="AS_UNIQUEID" val="935"/>
</p:tagLst>
</file>

<file path=ppt/tags/tag8.xml><?xml version="1.0" encoding="utf-8"?>
<p:tagLst xmlns:p="http://schemas.openxmlformats.org/presentationml/2006/main">
  <p:tag name="AS_UNIQUEID" val="145"/>
</p:tagLst>
</file>

<file path=ppt/tags/tag80.xml><?xml version="1.0" encoding="utf-8"?>
<p:tagLst xmlns:p="http://schemas.openxmlformats.org/presentationml/2006/main">
  <p:tag name="AS_UNIQUEID" val="217"/>
</p:tagLst>
</file>

<file path=ppt/tags/tag800.xml><?xml version="1.0" encoding="utf-8"?>
<p:tagLst xmlns:p="http://schemas.openxmlformats.org/presentationml/2006/main">
  <p:tag name="AS_UNIQUEID" val="936"/>
</p:tagLst>
</file>

<file path=ppt/tags/tag801.xml><?xml version="1.0" encoding="utf-8"?>
<p:tagLst xmlns:p="http://schemas.openxmlformats.org/presentationml/2006/main">
  <p:tag name="AS_UNIQUEID" val="937"/>
</p:tagLst>
</file>

<file path=ppt/tags/tag802.xml><?xml version="1.0" encoding="utf-8"?>
<p:tagLst xmlns:p="http://schemas.openxmlformats.org/presentationml/2006/main">
  <p:tag name="AS_UNIQUEID" val="938"/>
</p:tagLst>
</file>

<file path=ppt/tags/tag803.xml><?xml version="1.0" encoding="utf-8"?>
<p:tagLst xmlns:p="http://schemas.openxmlformats.org/presentationml/2006/main">
  <p:tag name="AS_UNIQUEID" val="939"/>
</p:tagLst>
</file>

<file path=ppt/tags/tag804.xml><?xml version="1.0" encoding="utf-8"?>
<p:tagLst xmlns:p="http://schemas.openxmlformats.org/presentationml/2006/main">
  <p:tag name="AS_UNIQUEID" val="940"/>
</p:tagLst>
</file>

<file path=ppt/tags/tag805.xml><?xml version="1.0" encoding="utf-8"?>
<p:tagLst xmlns:p="http://schemas.openxmlformats.org/presentationml/2006/main">
  <p:tag name="AS_UNIQUEID" val="941"/>
</p:tagLst>
</file>

<file path=ppt/tags/tag806.xml><?xml version="1.0" encoding="utf-8"?>
<p:tagLst xmlns:p="http://schemas.openxmlformats.org/presentationml/2006/main">
  <p:tag name="AS_UNIQUEID" val="942"/>
</p:tagLst>
</file>

<file path=ppt/tags/tag807.xml><?xml version="1.0" encoding="utf-8"?>
<p:tagLst xmlns:p="http://schemas.openxmlformats.org/presentationml/2006/main">
  <p:tag name="AS_UNIQUEID" val="943"/>
</p:tagLst>
</file>

<file path=ppt/tags/tag808.xml><?xml version="1.0" encoding="utf-8"?>
<p:tagLst xmlns:p="http://schemas.openxmlformats.org/presentationml/2006/main">
  <p:tag name="AS_UNIQUEID" val="944"/>
</p:tagLst>
</file>

<file path=ppt/tags/tag809.xml><?xml version="1.0" encoding="utf-8"?>
<p:tagLst xmlns:p="http://schemas.openxmlformats.org/presentationml/2006/main">
  <p:tag name="AS_UNIQUEID" val="945"/>
</p:tagLst>
</file>

<file path=ppt/tags/tag81.xml><?xml version="1.0" encoding="utf-8"?>
<p:tagLst xmlns:p="http://schemas.openxmlformats.org/presentationml/2006/main">
  <p:tag name="AS_UNIQUEID" val="218"/>
</p:tagLst>
</file>

<file path=ppt/tags/tag810.xml><?xml version="1.0" encoding="utf-8"?>
<p:tagLst xmlns:p="http://schemas.openxmlformats.org/presentationml/2006/main">
  <p:tag name="AS_UNIQUEID" val="946"/>
</p:tagLst>
</file>

<file path=ppt/tags/tag811.xml><?xml version="1.0" encoding="utf-8"?>
<p:tagLst xmlns:p="http://schemas.openxmlformats.org/presentationml/2006/main">
  <p:tag name="AS_UNIQUEID" val="947"/>
</p:tagLst>
</file>

<file path=ppt/tags/tag812.xml><?xml version="1.0" encoding="utf-8"?>
<p:tagLst xmlns:p="http://schemas.openxmlformats.org/presentationml/2006/main">
  <p:tag name="AS_UNIQUEID" val="948"/>
</p:tagLst>
</file>

<file path=ppt/tags/tag813.xml><?xml version="1.0" encoding="utf-8"?>
<p:tagLst xmlns:p="http://schemas.openxmlformats.org/presentationml/2006/main">
  <p:tag name="AS_UNIQUEID" val="949"/>
</p:tagLst>
</file>

<file path=ppt/tags/tag814.xml><?xml version="1.0" encoding="utf-8"?>
<p:tagLst xmlns:p="http://schemas.openxmlformats.org/presentationml/2006/main">
  <p:tag name="AS_UNIQUEID" val="950"/>
</p:tagLst>
</file>

<file path=ppt/tags/tag815.xml><?xml version="1.0" encoding="utf-8"?>
<p:tagLst xmlns:p="http://schemas.openxmlformats.org/presentationml/2006/main">
  <p:tag name="AS_UNIQUEID" val="951"/>
</p:tagLst>
</file>

<file path=ppt/tags/tag816.xml><?xml version="1.0" encoding="utf-8"?>
<p:tagLst xmlns:p="http://schemas.openxmlformats.org/presentationml/2006/main">
  <p:tag name="AS_UNIQUEID" val="952"/>
</p:tagLst>
</file>

<file path=ppt/tags/tag817.xml><?xml version="1.0" encoding="utf-8"?>
<p:tagLst xmlns:p="http://schemas.openxmlformats.org/presentationml/2006/main">
  <p:tag name="AS_UNIQUEID" val="953"/>
</p:tagLst>
</file>

<file path=ppt/tags/tag818.xml><?xml version="1.0" encoding="utf-8"?>
<p:tagLst xmlns:p="http://schemas.openxmlformats.org/presentationml/2006/main">
  <p:tag name="AS_UNIQUEID" val="954"/>
</p:tagLst>
</file>

<file path=ppt/tags/tag819.xml><?xml version="1.0" encoding="utf-8"?>
<p:tagLst xmlns:p="http://schemas.openxmlformats.org/presentationml/2006/main">
  <p:tag name="AS_UNIQUEID" val="955"/>
</p:tagLst>
</file>

<file path=ppt/tags/tag82.xml><?xml version="1.0" encoding="utf-8"?>
<p:tagLst xmlns:p="http://schemas.openxmlformats.org/presentationml/2006/main">
  <p:tag name="AS_UNIQUEID" val="219"/>
</p:tagLst>
</file>

<file path=ppt/tags/tag820.xml><?xml version="1.0" encoding="utf-8"?>
<p:tagLst xmlns:p="http://schemas.openxmlformats.org/presentationml/2006/main">
  <p:tag name="AS_UNIQUEID" val="956"/>
</p:tagLst>
</file>

<file path=ppt/tags/tag821.xml><?xml version="1.0" encoding="utf-8"?>
<p:tagLst xmlns:p="http://schemas.openxmlformats.org/presentationml/2006/main">
  <p:tag name="AS_UNIQUEID" val="957"/>
</p:tagLst>
</file>

<file path=ppt/tags/tag822.xml><?xml version="1.0" encoding="utf-8"?>
<p:tagLst xmlns:p="http://schemas.openxmlformats.org/presentationml/2006/main">
  <p:tag name="AS_UNIQUEID" val="1"/>
</p:tagLst>
</file>

<file path=ppt/tags/tag823.xml><?xml version="1.0" encoding="utf-8"?>
<p:tagLst xmlns:p="http://schemas.openxmlformats.org/presentationml/2006/main">
  <p:tag name="AS_UNIQUEID" val="2"/>
</p:tagLst>
</file>

<file path=ppt/tags/tag824.xml><?xml version="1.0" encoding="utf-8"?>
<p:tagLst xmlns:p="http://schemas.openxmlformats.org/presentationml/2006/main">
  <p:tag name="AS_UNIQUEID" val="3"/>
</p:tagLst>
</file>

<file path=ppt/tags/tag825.xml><?xml version="1.0" encoding="utf-8"?>
<p:tagLst xmlns:p="http://schemas.openxmlformats.org/presentationml/2006/main">
  <p:tag name="AS_UNIQUEID" val="4"/>
</p:tagLst>
</file>

<file path=ppt/tags/tag826.xml><?xml version="1.0" encoding="utf-8"?>
<p:tagLst xmlns:p="http://schemas.openxmlformats.org/presentationml/2006/main">
  <p:tag name="AS_UNIQUEID" val="5"/>
</p:tagLst>
</file>

<file path=ppt/tags/tag827.xml><?xml version="1.0" encoding="utf-8"?>
<p:tagLst xmlns:p="http://schemas.openxmlformats.org/presentationml/2006/main">
  <p:tag name="AS_UNIQUEID" val="6"/>
</p:tagLst>
</file>

<file path=ppt/tags/tag828.xml><?xml version="1.0" encoding="utf-8"?>
<p:tagLst xmlns:p="http://schemas.openxmlformats.org/presentationml/2006/main">
  <p:tag name="AS_UNIQUEID" val="7"/>
</p:tagLst>
</file>

<file path=ppt/tags/tag829.xml><?xml version="1.0" encoding="utf-8"?>
<p:tagLst xmlns:p="http://schemas.openxmlformats.org/presentationml/2006/main">
  <p:tag name="AS_UNIQUEID" val="8"/>
</p:tagLst>
</file>

<file path=ppt/tags/tag83.xml><?xml version="1.0" encoding="utf-8"?>
<p:tagLst xmlns:p="http://schemas.openxmlformats.org/presentationml/2006/main">
  <p:tag name="AS_UNIQUEID" val="220"/>
</p:tagLst>
</file>

<file path=ppt/tags/tag830.xml><?xml version="1.0" encoding="utf-8"?>
<p:tagLst xmlns:p="http://schemas.openxmlformats.org/presentationml/2006/main">
  <p:tag name="AS_UNIQUEID" val="9"/>
</p:tagLst>
</file>

<file path=ppt/tags/tag831.xml><?xml version="1.0" encoding="utf-8"?>
<p:tagLst xmlns:p="http://schemas.openxmlformats.org/presentationml/2006/main">
  <p:tag name="AS_UNIQUEID" val="10"/>
</p:tagLst>
</file>

<file path=ppt/tags/tag832.xml><?xml version="1.0" encoding="utf-8"?>
<p:tagLst xmlns:p="http://schemas.openxmlformats.org/presentationml/2006/main">
  <p:tag name="AS_UNIQUEID" val="11"/>
</p:tagLst>
</file>

<file path=ppt/tags/tag833.xml><?xml version="1.0" encoding="utf-8"?>
<p:tagLst xmlns:p="http://schemas.openxmlformats.org/presentationml/2006/main">
  <p:tag name="AS_UNIQUEID" val="12"/>
</p:tagLst>
</file>

<file path=ppt/tags/tag834.xml><?xml version="1.0" encoding="utf-8"?>
<p:tagLst xmlns:p="http://schemas.openxmlformats.org/presentationml/2006/main">
  <p:tag name="AS_UNIQUEID" val="13"/>
</p:tagLst>
</file>

<file path=ppt/tags/tag835.xml><?xml version="1.0" encoding="utf-8"?>
<p:tagLst xmlns:p="http://schemas.openxmlformats.org/presentationml/2006/main">
  <p:tag name="AS_UNIQUEID" val="14"/>
</p:tagLst>
</file>

<file path=ppt/tags/tag836.xml><?xml version="1.0" encoding="utf-8"?>
<p:tagLst xmlns:p="http://schemas.openxmlformats.org/presentationml/2006/main">
  <p:tag name="AS_UNIQUEID" val="15"/>
</p:tagLst>
</file>

<file path=ppt/tags/tag837.xml><?xml version="1.0" encoding="utf-8"?>
<p:tagLst xmlns:p="http://schemas.openxmlformats.org/presentationml/2006/main">
  <p:tag name="AS_UNIQUEID" val="16"/>
</p:tagLst>
</file>

<file path=ppt/tags/tag838.xml><?xml version="1.0" encoding="utf-8"?>
<p:tagLst xmlns:p="http://schemas.openxmlformats.org/presentationml/2006/main">
  <p:tag name="AS_UNIQUEID" val="17"/>
</p:tagLst>
</file>

<file path=ppt/tags/tag839.xml><?xml version="1.0" encoding="utf-8"?>
<p:tagLst xmlns:p="http://schemas.openxmlformats.org/presentationml/2006/main">
  <p:tag name="AS_UNIQUEID" val="18"/>
</p:tagLst>
</file>

<file path=ppt/tags/tag84.xml><?xml version="1.0" encoding="utf-8"?>
<p:tagLst xmlns:p="http://schemas.openxmlformats.org/presentationml/2006/main">
  <p:tag name="AS_UNIQUEID" val="221"/>
</p:tagLst>
</file>

<file path=ppt/tags/tag840.xml><?xml version="1.0" encoding="utf-8"?>
<p:tagLst xmlns:p="http://schemas.openxmlformats.org/presentationml/2006/main">
  <p:tag name="AS_UNIQUEID" val="19"/>
</p:tagLst>
</file>

<file path=ppt/tags/tag841.xml><?xml version="1.0" encoding="utf-8"?>
<p:tagLst xmlns:p="http://schemas.openxmlformats.org/presentationml/2006/main">
  <p:tag name="AS_UNIQUEID" val="20"/>
</p:tagLst>
</file>

<file path=ppt/tags/tag842.xml><?xml version="1.0" encoding="utf-8"?>
<p:tagLst xmlns:p="http://schemas.openxmlformats.org/presentationml/2006/main">
  <p:tag name="AS_UNIQUEID" val="21"/>
</p:tagLst>
</file>

<file path=ppt/tags/tag843.xml><?xml version="1.0" encoding="utf-8"?>
<p:tagLst xmlns:p="http://schemas.openxmlformats.org/presentationml/2006/main">
  <p:tag name="AS_UNIQUEID" val="22"/>
</p:tagLst>
</file>

<file path=ppt/tags/tag844.xml><?xml version="1.0" encoding="utf-8"?>
<p:tagLst xmlns:p="http://schemas.openxmlformats.org/presentationml/2006/main">
  <p:tag name="AS_UNIQUEID" val="23"/>
</p:tagLst>
</file>

<file path=ppt/tags/tag845.xml><?xml version="1.0" encoding="utf-8"?>
<p:tagLst xmlns:p="http://schemas.openxmlformats.org/presentationml/2006/main">
  <p:tag name="AS_UNIQUEID" val="24"/>
</p:tagLst>
</file>

<file path=ppt/tags/tag846.xml><?xml version="1.0" encoding="utf-8"?>
<p:tagLst xmlns:p="http://schemas.openxmlformats.org/presentationml/2006/main">
  <p:tag name="AS_UNIQUEID" val="25"/>
</p:tagLst>
</file>

<file path=ppt/tags/tag847.xml><?xml version="1.0" encoding="utf-8"?>
<p:tagLst xmlns:p="http://schemas.openxmlformats.org/presentationml/2006/main">
  <p:tag name="AS_UNIQUEID" val="26"/>
</p:tagLst>
</file>

<file path=ppt/tags/tag848.xml><?xml version="1.0" encoding="utf-8"?>
<p:tagLst xmlns:p="http://schemas.openxmlformats.org/presentationml/2006/main">
  <p:tag name="AS_UNIQUEID" val="27"/>
</p:tagLst>
</file>

<file path=ppt/tags/tag849.xml><?xml version="1.0" encoding="utf-8"?>
<p:tagLst xmlns:p="http://schemas.openxmlformats.org/presentationml/2006/main">
  <p:tag name="AS_UNIQUEID" val="28"/>
</p:tagLst>
</file>

<file path=ppt/tags/tag85.xml><?xml version="1.0" encoding="utf-8"?>
<p:tagLst xmlns:p="http://schemas.openxmlformats.org/presentationml/2006/main">
  <p:tag name="AS_UNIQUEID" val="222"/>
</p:tagLst>
</file>

<file path=ppt/tags/tag850.xml><?xml version="1.0" encoding="utf-8"?>
<p:tagLst xmlns:p="http://schemas.openxmlformats.org/presentationml/2006/main">
  <p:tag name="AS_UNIQUEID" val="29"/>
</p:tagLst>
</file>

<file path=ppt/tags/tag851.xml><?xml version="1.0" encoding="utf-8"?>
<p:tagLst xmlns:p="http://schemas.openxmlformats.org/presentationml/2006/main">
  <p:tag name="AS_UNIQUEID" val="30"/>
</p:tagLst>
</file>

<file path=ppt/tags/tag852.xml><?xml version="1.0" encoding="utf-8"?>
<p:tagLst xmlns:p="http://schemas.openxmlformats.org/presentationml/2006/main">
  <p:tag name="AS_UNIQUEID" val="31"/>
</p:tagLst>
</file>

<file path=ppt/tags/tag853.xml><?xml version="1.0" encoding="utf-8"?>
<p:tagLst xmlns:p="http://schemas.openxmlformats.org/presentationml/2006/main">
  <p:tag name="AS_UNIQUEID" val="32"/>
</p:tagLst>
</file>

<file path=ppt/tags/tag854.xml><?xml version="1.0" encoding="utf-8"?>
<p:tagLst xmlns:p="http://schemas.openxmlformats.org/presentationml/2006/main">
  <p:tag name="AS_UNIQUEID" val="33"/>
</p:tagLst>
</file>

<file path=ppt/tags/tag855.xml><?xml version="1.0" encoding="utf-8"?>
<p:tagLst xmlns:p="http://schemas.openxmlformats.org/presentationml/2006/main">
  <p:tag name="AS_UNIQUEID" val="34"/>
</p:tagLst>
</file>

<file path=ppt/tags/tag856.xml><?xml version="1.0" encoding="utf-8"?>
<p:tagLst xmlns:p="http://schemas.openxmlformats.org/presentationml/2006/main">
  <p:tag name="AS_UNIQUEID" val="35"/>
</p:tagLst>
</file>

<file path=ppt/tags/tag857.xml><?xml version="1.0" encoding="utf-8"?>
<p:tagLst xmlns:p="http://schemas.openxmlformats.org/presentationml/2006/main">
  <p:tag name="AS_UNIQUEID" val="36"/>
</p:tagLst>
</file>

<file path=ppt/tags/tag858.xml><?xml version="1.0" encoding="utf-8"?>
<p:tagLst xmlns:p="http://schemas.openxmlformats.org/presentationml/2006/main">
  <p:tag name="AS_UNIQUEID" val="37"/>
</p:tagLst>
</file>

<file path=ppt/tags/tag859.xml><?xml version="1.0" encoding="utf-8"?>
<p:tagLst xmlns:p="http://schemas.openxmlformats.org/presentationml/2006/main">
  <p:tag name="AS_UNIQUEID" val="38"/>
</p:tagLst>
</file>

<file path=ppt/tags/tag86.xml><?xml version="1.0" encoding="utf-8"?>
<p:tagLst xmlns:p="http://schemas.openxmlformats.org/presentationml/2006/main">
  <p:tag name="AS_UNIQUEID" val="223"/>
</p:tagLst>
</file>

<file path=ppt/tags/tag860.xml><?xml version="1.0" encoding="utf-8"?>
<p:tagLst xmlns:p="http://schemas.openxmlformats.org/presentationml/2006/main">
  <p:tag name="AS_UNIQUEID" val="39"/>
</p:tagLst>
</file>

<file path=ppt/tags/tag861.xml><?xml version="1.0" encoding="utf-8"?>
<p:tagLst xmlns:p="http://schemas.openxmlformats.org/presentationml/2006/main">
  <p:tag name="AS_UNIQUEID" val="40"/>
</p:tagLst>
</file>

<file path=ppt/tags/tag862.xml><?xml version="1.0" encoding="utf-8"?>
<p:tagLst xmlns:p="http://schemas.openxmlformats.org/presentationml/2006/main">
  <p:tag name="AS_UNIQUEID" val="41"/>
</p:tagLst>
</file>

<file path=ppt/tags/tag863.xml><?xml version="1.0" encoding="utf-8"?>
<p:tagLst xmlns:p="http://schemas.openxmlformats.org/presentationml/2006/main">
  <p:tag name="AS_UNIQUEID" val="42"/>
</p:tagLst>
</file>

<file path=ppt/tags/tag864.xml><?xml version="1.0" encoding="utf-8"?>
<p:tagLst xmlns:p="http://schemas.openxmlformats.org/presentationml/2006/main">
  <p:tag name="AS_UNIQUEID" val="43"/>
</p:tagLst>
</file>

<file path=ppt/tags/tag865.xml><?xml version="1.0" encoding="utf-8"?>
<p:tagLst xmlns:p="http://schemas.openxmlformats.org/presentationml/2006/main">
  <p:tag name="AS_UNIQUEID" val="44"/>
</p:tagLst>
</file>

<file path=ppt/tags/tag866.xml><?xml version="1.0" encoding="utf-8"?>
<p:tagLst xmlns:p="http://schemas.openxmlformats.org/presentationml/2006/main">
  <p:tag name="AS_UNIQUEID" val="45"/>
</p:tagLst>
</file>

<file path=ppt/tags/tag867.xml><?xml version="1.0" encoding="utf-8"?>
<p:tagLst xmlns:p="http://schemas.openxmlformats.org/presentationml/2006/main">
  <p:tag name="AS_UNIQUEID" val="46"/>
</p:tagLst>
</file>

<file path=ppt/tags/tag868.xml><?xml version="1.0" encoding="utf-8"?>
<p:tagLst xmlns:p="http://schemas.openxmlformats.org/presentationml/2006/main">
  <p:tag name="AS_UNIQUEID" val="47"/>
</p:tagLst>
</file>

<file path=ppt/tags/tag869.xml><?xml version="1.0" encoding="utf-8"?>
<p:tagLst xmlns:p="http://schemas.openxmlformats.org/presentationml/2006/main">
  <p:tag name="AS_UNIQUEID" val="48"/>
</p:tagLst>
</file>

<file path=ppt/tags/tag87.xml><?xml version="1.0" encoding="utf-8"?>
<p:tagLst xmlns:p="http://schemas.openxmlformats.org/presentationml/2006/main">
  <p:tag name="AS_UNIQUEID" val="224"/>
</p:tagLst>
</file>

<file path=ppt/tags/tag870.xml><?xml version="1.0" encoding="utf-8"?>
<p:tagLst xmlns:p="http://schemas.openxmlformats.org/presentationml/2006/main">
  <p:tag name="AS_UNIQUEID" val="49"/>
</p:tagLst>
</file>

<file path=ppt/tags/tag871.xml><?xml version="1.0" encoding="utf-8"?>
<p:tagLst xmlns:p="http://schemas.openxmlformats.org/presentationml/2006/main">
  <p:tag name="AS_UNIQUEID" val="50"/>
</p:tagLst>
</file>

<file path=ppt/tags/tag872.xml><?xml version="1.0" encoding="utf-8"?>
<p:tagLst xmlns:p="http://schemas.openxmlformats.org/presentationml/2006/main">
  <p:tag name="AS_UNIQUEID" val="51"/>
</p:tagLst>
</file>

<file path=ppt/tags/tag873.xml><?xml version="1.0" encoding="utf-8"?>
<p:tagLst xmlns:p="http://schemas.openxmlformats.org/presentationml/2006/main">
  <p:tag name="AS_UNIQUEID" val="52"/>
</p:tagLst>
</file>

<file path=ppt/tags/tag874.xml><?xml version="1.0" encoding="utf-8"?>
<p:tagLst xmlns:p="http://schemas.openxmlformats.org/presentationml/2006/main">
  <p:tag name="AS_UNIQUEID" val="53"/>
</p:tagLst>
</file>

<file path=ppt/tags/tag875.xml><?xml version="1.0" encoding="utf-8"?>
<p:tagLst xmlns:p="http://schemas.openxmlformats.org/presentationml/2006/main">
  <p:tag name="AS_UNIQUEID" val="54"/>
</p:tagLst>
</file>

<file path=ppt/tags/tag876.xml><?xml version="1.0" encoding="utf-8"?>
<p:tagLst xmlns:p="http://schemas.openxmlformats.org/presentationml/2006/main">
  <p:tag name="AS_UNIQUEID" val="55"/>
</p:tagLst>
</file>

<file path=ppt/tags/tag877.xml><?xml version="1.0" encoding="utf-8"?>
<p:tagLst xmlns:p="http://schemas.openxmlformats.org/presentationml/2006/main">
  <p:tag name="AS_UNIQUEID" val="56"/>
</p:tagLst>
</file>

<file path=ppt/tags/tag878.xml><?xml version="1.0" encoding="utf-8"?>
<p:tagLst xmlns:p="http://schemas.openxmlformats.org/presentationml/2006/main">
  <p:tag name="AS_UNIQUEID" val="57"/>
</p:tagLst>
</file>

<file path=ppt/tags/tag879.xml><?xml version="1.0" encoding="utf-8"?>
<p:tagLst xmlns:p="http://schemas.openxmlformats.org/presentationml/2006/main">
  <p:tag name="AS_UNIQUEID" val="58"/>
</p:tagLst>
</file>

<file path=ppt/tags/tag88.xml><?xml version="1.0" encoding="utf-8"?>
<p:tagLst xmlns:p="http://schemas.openxmlformats.org/presentationml/2006/main">
  <p:tag name="AS_UNIQUEID" val="225"/>
</p:tagLst>
</file>

<file path=ppt/tags/tag880.xml><?xml version="1.0" encoding="utf-8"?>
<p:tagLst xmlns:p="http://schemas.openxmlformats.org/presentationml/2006/main">
  <p:tag name="AS_UNIQUEID" val="59"/>
</p:tagLst>
</file>

<file path=ppt/tags/tag881.xml><?xml version="1.0" encoding="utf-8"?>
<p:tagLst xmlns:p="http://schemas.openxmlformats.org/presentationml/2006/main">
  <p:tag name="AS_UNIQUEID" val="60"/>
</p:tagLst>
</file>

<file path=ppt/tags/tag882.xml><?xml version="1.0" encoding="utf-8"?>
<p:tagLst xmlns:p="http://schemas.openxmlformats.org/presentationml/2006/main">
  <p:tag name="AS_UNIQUEID" val="61"/>
</p:tagLst>
</file>

<file path=ppt/tags/tag883.xml><?xml version="1.0" encoding="utf-8"?>
<p:tagLst xmlns:p="http://schemas.openxmlformats.org/presentationml/2006/main">
  <p:tag name="AS_UNIQUEID" val="62"/>
</p:tagLst>
</file>

<file path=ppt/tags/tag884.xml><?xml version="1.0" encoding="utf-8"?>
<p:tagLst xmlns:p="http://schemas.openxmlformats.org/presentationml/2006/main">
  <p:tag name="AS_UNIQUEID" val="63"/>
</p:tagLst>
</file>

<file path=ppt/tags/tag885.xml><?xml version="1.0" encoding="utf-8"?>
<p:tagLst xmlns:p="http://schemas.openxmlformats.org/presentationml/2006/main">
  <p:tag name="AS_UNIQUEID" val="64"/>
</p:tagLst>
</file>

<file path=ppt/tags/tag886.xml><?xml version="1.0" encoding="utf-8"?>
<p:tagLst xmlns:p="http://schemas.openxmlformats.org/presentationml/2006/main">
  <p:tag name="AS_UNIQUEID" val="65"/>
</p:tagLst>
</file>

<file path=ppt/tags/tag887.xml><?xml version="1.0" encoding="utf-8"?>
<p:tagLst xmlns:p="http://schemas.openxmlformats.org/presentationml/2006/main">
  <p:tag name="AS_UNIQUEID" val="66"/>
</p:tagLst>
</file>

<file path=ppt/tags/tag888.xml><?xml version="1.0" encoding="utf-8"?>
<p:tagLst xmlns:p="http://schemas.openxmlformats.org/presentationml/2006/main">
  <p:tag name="AS_UNIQUEID" val="67"/>
</p:tagLst>
</file>

<file path=ppt/tags/tag889.xml><?xml version="1.0" encoding="utf-8"?>
<p:tagLst xmlns:p="http://schemas.openxmlformats.org/presentationml/2006/main">
  <p:tag name="AS_UNIQUEID" val="68"/>
</p:tagLst>
</file>

<file path=ppt/tags/tag89.xml><?xml version="1.0" encoding="utf-8"?>
<p:tagLst xmlns:p="http://schemas.openxmlformats.org/presentationml/2006/main">
  <p:tag name="AS_UNIQUEID" val="226"/>
</p:tagLst>
</file>

<file path=ppt/tags/tag890.xml><?xml version="1.0" encoding="utf-8"?>
<p:tagLst xmlns:p="http://schemas.openxmlformats.org/presentationml/2006/main">
  <p:tag name="AS_UNIQUEID" val="69"/>
</p:tagLst>
</file>

<file path=ppt/tags/tag891.xml><?xml version="1.0" encoding="utf-8"?>
<p:tagLst xmlns:p="http://schemas.openxmlformats.org/presentationml/2006/main">
  <p:tag name="AS_UNIQUEID" val="70"/>
</p:tagLst>
</file>

<file path=ppt/tags/tag892.xml><?xml version="1.0" encoding="utf-8"?>
<p:tagLst xmlns:p="http://schemas.openxmlformats.org/presentationml/2006/main">
  <p:tag name="AS_UNIQUEID" val="71"/>
</p:tagLst>
</file>

<file path=ppt/tags/tag893.xml><?xml version="1.0" encoding="utf-8"?>
<p:tagLst xmlns:p="http://schemas.openxmlformats.org/presentationml/2006/main">
  <p:tag name="AS_UNIQUEID" val="72"/>
</p:tagLst>
</file>

<file path=ppt/tags/tag894.xml><?xml version="1.0" encoding="utf-8"?>
<p:tagLst xmlns:p="http://schemas.openxmlformats.org/presentationml/2006/main">
  <p:tag name="AS_UNIQUEID" val="73"/>
</p:tagLst>
</file>

<file path=ppt/tags/tag895.xml><?xml version="1.0" encoding="utf-8"?>
<p:tagLst xmlns:p="http://schemas.openxmlformats.org/presentationml/2006/main">
  <p:tag name="AS_UNIQUEID" val="74"/>
</p:tagLst>
</file>

<file path=ppt/tags/tag896.xml><?xml version="1.0" encoding="utf-8"?>
<p:tagLst xmlns:p="http://schemas.openxmlformats.org/presentationml/2006/main">
  <p:tag name="AS_UNIQUEID" val="75"/>
</p:tagLst>
</file>

<file path=ppt/tags/tag897.xml><?xml version="1.0" encoding="utf-8"?>
<p:tagLst xmlns:p="http://schemas.openxmlformats.org/presentationml/2006/main">
  <p:tag name="AS_UNIQUEID" val="76"/>
</p:tagLst>
</file>

<file path=ppt/tags/tag898.xml><?xml version="1.0" encoding="utf-8"?>
<p:tagLst xmlns:p="http://schemas.openxmlformats.org/presentationml/2006/main">
  <p:tag name="AS_UNIQUEID" val="77"/>
</p:tagLst>
</file>

<file path=ppt/tags/tag899.xml><?xml version="1.0" encoding="utf-8"?>
<p:tagLst xmlns:p="http://schemas.openxmlformats.org/presentationml/2006/main">
  <p:tag name="AS_UNIQUEID" val="78"/>
</p:tagLst>
</file>

<file path=ppt/tags/tag9.xml><?xml version="1.0" encoding="utf-8"?>
<p:tagLst xmlns:p="http://schemas.openxmlformats.org/presentationml/2006/main">
  <p:tag name="AS_UNIQUEID" val="146"/>
</p:tagLst>
</file>

<file path=ppt/tags/tag90.xml><?xml version="1.0" encoding="utf-8"?>
<p:tagLst xmlns:p="http://schemas.openxmlformats.org/presentationml/2006/main">
  <p:tag name="AS_UNIQUEID" val="227"/>
</p:tagLst>
</file>

<file path=ppt/tags/tag900.xml><?xml version="1.0" encoding="utf-8"?>
<p:tagLst xmlns:p="http://schemas.openxmlformats.org/presentationml/2006/main">
  <p:tag name="AS_UNIQUEID" val="79"/>
</p:tagLst>
</file>

<file path=ppt/tags/tag901.xml><?xml version="1.0" encoding="utf-8"?>
<p:tagLst xmlns:p="http://schemas.openxmlformats.org/presentationml/2006/main">
  <p:tag name="AS_UNIQUEID" val="80"/>
</p:tagLst>
</file>

<file path=ppt/tags/tag902.xml><?xml version="1.0" encoding="utf-8"?>
<p:tagLst xmlns:p="http://schemas.openxmlformats.org/presentationml/2006/main">
  <p:tag name="AS_UNIQUEID" val="81"/>
</p:tagLst>
</file>

<file path=ppt/tags/tag903.xml><?xml version="1.0" encoding="utf-8"?>
<p:tagLst xmlns:p="http://schemas.openxmlformats.org/presentationml/2006/main">
  <p:tag name="AS_UNIQUEID" val="82"/>
</p:tagLst>
</file>

<file path=ppt/tags/tag904.xml><?xml version="1.0" encoding="utf-8"?>
<p:tagLst xmlns:p="http://schemas.openxmlformats.org/presentationml/2006/main">
  <p:tag name="AS_UNIQUEID" val="83"/>
</p:tagLst>
</file>

<file path=ppt/tags/tag905.xml><?xml version="1.0" encoding="utf-8"?>
<p:tagLst xmlns:p="http://schemas.openxmlformats.org/presentationml/2006/main">
  <p:tag name="AS_UNIQUEID" val="84"/>
</p:tagLst>
</file>

<file path=ppt/tags/tag906.xml><?xml version="1.0" encoding="utf-8"?>
<p:tagLst xmlns:p="http://schemas.openxmlformats.org/presentationml/2006/main">
  <p:tag name="AS_UNIQUEID" val="85"/>
</p:tagLst>
</file>

<file path=ppt/tags/tag907.xml><?xml version="1.0" encoding="utf-8"?>
<p:tagLst xmlns:p="http://schemas.openxmlformats.org/presentationml/2006/main">
  <p:tag name="AS_UNIQUEID" val="86"/>
</p:tagLst>
</file>

<file path=ppt/tags/tag908.xml><?xml version="1.0" encoding="utf-8"?>
<p:tagLst xmlns:p="http://schemas.openxmlformats.org/presentationml/2006/main">
  <p:tag name="AS_UNIQUEID" val="87"/>
</p:tagLst>
</file>

<file path=ppt/tags/tag909.xml><?xml version="1.0" encoding="utf-8"?>
<p:tagLst xmlns:p="http://schemas.openxmlformats.org/presentationml/2006/main">
  <p:tag name="AS_UNIQUEID" val="88"/>
</p:tagLst>
</file>

<file path=ppt/tags/tag91.xml><?xml version="1.0" encoding="utf-8"?>
<p:tagLst xmlns:p="http://schemas.openxmlformats.org/presentationml/2006/main">
  <p:tag name="AS_UNIQUEID" val="228"/>
</p:tagLst>
</file>

<file path=ppt/tags/tag910.xml><?xml version="1.0" encoding="utf-8"?>
<p:tagLst xmlns:p="http://schemas.openxmlformats.org/presentationml/2006/main">
  <p:tag name="AS_UNIQUEID" val="89"/>
</p:tagLst>
</file>

<file path=ppt/tags/tag911.xml><?xml version="1.0" encoding="utf-8"?>
<p:tagLst xmlns:p="http://schemas.openxmlformats.org/presentationml/2006/main">
  <p:tag name="AS_UNIQUEID" val="90"/>
</p:tagLst>
</file>

<file path=ppt/tags/tag912.xml><?xml version="1.0" encoding="utf-8"?>
<p:tagLst xmlns:p="http://schemas.openxmlformats.org/presentationml/2006/main">
  <p:tag name="AS_UNIQUEID" val="91"/>
</p:tagLst>
</file>

<file path=ppt/tags/tag913.xml><?xml version="1.0" encoding="utf-8"?>
<p:tagLst xmlns:p="http://schemas.openxmlformats.org/presentationml/2006/main">
  <p:tag name="AS_UNIQUEID" val="92"/>
</p:tagLst>
</file>

<file path=ppt/tags/tag914.xml><?xml version="1.0" encoding="utf-8"?>
<p:tagLst xmlns:p="http://schemas.openxmlformats.org/presentationml/2006/main">
  <p:tag name="AS_UNIQUEID" val="93"/>
</p:tagLst>
</file>

<file path=ppt/tags/tag915.xml><?xml version="1.0" encoding="utf-8"?>
<p:tagLst xmlns:p="http://schemas.openxmlformats.org/presentationml/2006/main">
  <p:tag name="AS_UNIQUEID" val="94"/>
</p:tagLst>
</file>

<file path=ppt/tags/tag916.xml><?xml version="1.0" encoding="utf-8"?>
<p:tagLst xmlns:p="http://schemas.openxmlformats.org/presentationml/2006/main">
  <p:tag name="AS_UNIQUEID" val="95"/>
</p:tagLst>
</file>

<file path=ppt/tags/tag917.xml><?xml version="1.0" encoding="utf-8"?>
<p:tagLst xmlns:p="http://schemas.openxmlformats.org/presentationml/2006/main">
  <p:tag name="AS_UNIQUEID" val="96"/>
</p:tagLst>
</file>

<file path=ppt/tags/tag918.xml><?xml version="1.0" encoding="utf-8"?>
<p:tagLst xmlns:p="http://schemas.openxmlformats.org/presentationml/2006/main">
  <p:tag name="AS_UNIQUEID" val="97"/>
</p:tagLst>
</file>

<file path=ppt/tags/tag919.xml><?xml version="1.0" encoding="utf-8"?>
<p:tagLst xmlns:p="http://schemas.openxmlformats.org/presentationml/2006/main">
  <p:tag name="AS_UNIQUEID" val="98"/>
</p:tagLst>
</file>

<file path=ppt/tags/tag92.xml><?xml version="1.0" encoding="utf-8"?>
<p:tagLst xmlns:p="http://schemas.openxmlformats.org/presentationml/2006/main">
  <p:tag name="AS_UNIQUEID" val="229"/>
</p:tagLst>
</file>

<file path=ppt/tags/tag920.xml><?xml version="1.0" encoding="utf-8"?>
<p:tagLst xmlns:p="http://schemas.openxmlformats.org/presentationml/2006/main">
  <p:tag name="AS_UNIQUEID" val="99"/>
</p:tagLst>
</file>

<file path=ppt/tags/tag921.xml><?xml version="1.0" encoding="utf-8"?>
<p:tagLst xmlns:p="http://schemas.openxmlformats.org/presentationml/2006/main">
  <p:tag name="AS_UNIQUEID" val="100"/>
</p:tagLst>
</file>

<file path=ppt/tags/tag922.xml><?xml version="1.0" encoding="utf-8"?>
<p:tagLst xmlns:p="http://schemas.openxmlformats.org/presentationml/2006/main">
  <p:tag name="AS_UNIQUEID" val="101"/>
</p:tagLst>
</file>

<file path=ppt/tags/tag923.xml><?xml version="1.0" encoding="utf-8"?>
<p:tagLst xmlns:p="http://schemas.openxmlformats.org/presentationml/2006/main">
  <p:tag name="AS_UNIQUEID" val="102"/>
</p:tagLst>
</file>

<file path=ppt/tags/tag924.xml><?xml version="1.0" encoding="utf-8"?>
<p:tagLst xmlns:p="http://schemas.openxmlformats.org/presentationml/2006/main">
  <p:tag name="AS_UNIQUEID" val="103"/>
</p:tagLst>
</file>

<file path=ppt/tags/tag925.xml><?xml version="1.0" encoding="utf-8"?>
<p:tagLst xmlns:p="http://schemas.openxmlformats.org/presentationml/2006/main">
  <p:tag name="AS_UNIQUEID" val="104"/>
</p:tagLst>
</file>

<file path=ppt/tags/tag926.xml><?xml version="1.0" encoding="utf-8"?>
<p:tagLst xmlns:p="http://schemas.openxmlformats.org/presentationml/2006/main">
  <p:tag name="AS_UNIQUEID" val="105"/>
</p:tagLst>
</file>

<file path=ppt/tags/tag927.xml><?xml version="1.0" encoding="utf-8"?>
<p:tagLst xmlns:p="http://schemas.openxmlformats.org/presentationml/2006/main">
  <p:tag name="AS_UNIQUEID" val="106"/>
</p:tagLst>
</file>

<file path=ppt/tags/tag928.xml><?xml version="1.0" encoding="utf-8"?>
<p:tagLst xmlns:p="http://schemas.openxmlformats.org/presentationml/2006/main">
  <p:tag name="AS_UNIQUEID" val="107"/>
</p:tagLst>
</file>

<file path=ppt/tags/tag929.xml><?xml version="1.0" encoding="utf-8"?>
<p:tagLst xmlns:p="http://schemas.openxmlformats.org/presentationml/2006/main">
  <p:tag name="AS_UNIQUEID" val="108"/>
</p:tagLst>
</file>

<file path=ppt/tags/tag93.xml><?xml version="1.0" encoding="utf-8"?>
<p:tagLst xmlns:p="http://schemas.openxmlformats.org/presentationml/2006/main">
  <p:tag name="AS_UNIQUEID" val="230"/>
</p:tagLst>
</file>

<file path=ppt/tags/tag930.xml><?xml version="1.0" encoding="utf-8"?>
<p:tagLst xmlns:p="http://schemas.openxmlformats.org/presentationml/2006/main">
  <p:tag name="AS_UNIQUEID" val="109"/>
</p:tagLst>
</file>

<file path=ppt/tags/tag931.xml><?xml version="1.0" encoding="utf-8"?>
<p:tagLst xmlns:p="http://schemas.openxmlformats.org/presentationml/2006/main">
  <p:tag name="AS_UNIQUEID" val="110"/>
</p:tagLst>
</file>

<file path=ppt/tags/tag932.xml><?xml version="1.0" encoding="utf-8"?>
<p:tagLst xmlns:p="http://schemas.openxmlformats.org/presentationml/2006/main">
  <p:tag name="AS_UNIQUEID" val="111"/>
</p:tagLst>
</file>

<file path=ppt/tags/tag933.xml><?xml version="1.0" encoding="utf-8"?>
<p:tagLst xmlns:p="http://schemas.openxmlformats.org/presentationml/2006/main">
  <p:tag name="AS_UNIQUEID" val="112"/>
</p:tagLst>
</file>

<file path=ppt/tags/tag934.xml><?xml version="1.0" encoding="utf-8"?>
<p:tagLst xmlns:p="http://schemas.openxmlformats.org/presentationml/2006/main">
  <p:tag name="AS_UNIQUEID" val="113"/>
</p:tagLst>
</file>

<file path=ppt/tags/tag935.xml><?xml version="1.0" encoding="utf-8"?>
<p:tagLst xmlns:p="http://schemas.openxmlformats.org/presentationml/2006/main">
  <p:tag name="AS_UNIQUEID" val="114"/>
</p:tagLst>
</file>

<file path=ppt/tags/tag936.xml><?xml version="1.0" encoding="utf-8"?>
<p:tagLst xmlns:p="http://schemas.openxmlformats.org/presentationml/2006/main">
  <p:tag name="AS_UNIQUEID" val="115"/>
</p:tagLst>
</file>

<file path=ppt/tags/tag937.xml><?xml version="1.0" encoding="utf-8"?>
<p:tagLst xmlns:p="http://schemas.openxmlformats.org/presentationml/2006/main">
  <p:tag name="AS_UNIQUEID" val="116"/>
</p:tagLst>
</file>

<file path=ppt/tags/tag938.xml><?xml version="1.0" encoding="utf-8"?>
<p:tagLst xmlns:p="http://schemas.openxmlformats.org/presentationml/2006/main">
  <p:tag name="AS_UNIQUEID" val="117"/>
</p:tagLst>
</file>

<file path=ppt/tags/tag939.xml><?xml version="1.0" encoding="utf-8"?>
<p:tagLst xmlns:p="http://schemas.openxmlformats.org/presentationml/2006/main">
  <p:tag name="AS_UNIQUEID" val="118"/>
</p:tagLst>
</file>

<file path=ppt/tags/tag94.xml><?xml version="1.0" encoding="utf-8"?>
<p:tagLst xmlns:p="http://schemas.openxmlformats.org/presentationml/2006/main">
  <p:tag name="AS_UNIQUEID" val="231"/>
</p:tagLst>
</file>

<file path=ppt/tags/tag940.xml><?xml version="1.0" encoding="utf-8"?>
<p:tagLst xmlns:p="http://schemas.openxmlformats.org/presentationml/2006/main">
  <p:tag name="AS_UNIQUEID" val="119"/>
</p:tagLst>
</file>

<file path=ppt/tags/tag941.xml><?xml version="1.0" encoding="utf-8"?>
<p:tagLst xmlns:p="http://schemas.openxmlformats.org/presentationml/2006/main">
  <p:tag name="AS_UNIQUEID" val="120"/>
</p:tagLst>
</file>

<file path=ppt/tags/tag942.xml><?xml version="1.0" encoding="utf-8"?>
<p:tagLst xmlns:p="http://schemas.openxmlformats.org/presentationml/2006/main">
  <p:tag name="AS_UNIQUEID" val="121"/>
</p:tagLst>
</file>

<file path=ppt/tags/tag943.xml><?xml version="1.0" encoding="utf-8"?>
<p:tagLst xmlns:p="http://schemas.openxmlformats.org/presentationml/2006/main">
  <p:tag name="AS_UNIQUEID" val="122"/>
</p:tagLst>
</file>

<file path=ppt/tags/tag944.xml><?xml version="1.0" encoding="utf-8"?>
<p:tagLst xmlns:p="http://schemas.openxmlformats.org/presentationml/2006/main">
  <p:tag name="AS_UNIQUEID" val="123"/>
</p:tagLst>
</file>

<file path=ppt/tags/tag945.xml><?xml version="1.0" encoding="utf-8"?>
<p:tagLst xmlns:p="http://schemas.openxmlformats.org/presentationml/2006/main">
  <p:tag name="AS_UNIQUEID" val="124"/>
</p:tagLst>
</file>

<file path=ppt/tags/tag946.xml><?xml version="1.0" encoding="utf-8"?>
<p:tagLst xmlns:p="http://schemas.openxmlformats.org/presentationml/2006/main">
  <p:tag name="AS_UNIQUEID" val="125"/>
</p:tagLst>
</file>

<file path=ppt/tags/tag947.xml><?xml version="1.0" encoding="utf-8"?>
<p:tagLst xmlns:p="http://schemas.openxmlformats.org/presentationml/2006/main">
  <p:tag name="AS_UNIQUEID" val="126"/>
</p:tagLst>
</file>

<file path=ppt/tags/tag948.xml><?xml version="1.0" encoding="utf-8"?>
<p:tagLst xmlns:p="http://schemas.openxmlformats.org/presentationml/2006/main">
  <p:tag name="AS_UNIQUEID" val="127"/>
</p:tagLst>
</file>

<file path=ppt/tags/tag949.xml><?xml version="1.0" encoding="utf-8"?>
<p:tagLst xmlns:p="http://schemas.openxmlformats.org/presentationml/2006/main">
  <p:tag name="AS_UNIQUEID" val="128"/>
</p:tagLst>
</file>

<file path=ppt/tags/tag95.xml><?xml version="1.0" encoding="utf-8"?>
<p:tagLst xmlns:p="http://schemas.openxmlformats.org/presentationml/2006/main">
  <p:tag name="AS_UNIQUEID" val="232"/>
</p:tagLst>
</file>

<file path=ppt/tags/tag950.xml><?xml version="1.0" encoding="utf-8"?>
<p:tagLst xmlns:p="http://schemas.openxmlformats.org/presentationml/2006/main">
  <p:tag name="AS_UNIQUEID" val="129"/>
</p:tagLst>
</file>

<file path=ppt/tags/tag951.xml><?xml version="1.0" encoding="utf-8"?>
<p:tagLst xmlns:p="http://schemas.openxmlformats.org/presentationml/2006/main">
  <p:tag name="AS_UNIQUEID" val="130"/>
</p:tagLst>
</file>

<file path=ppt/tags/tag952.xml><?xml version="1.0" encoding="utf-8"?>
<p:tagLst xmlns:p="http://schemas.openxmlformats.org/presentationml/2006/main">
  <p:tag name="AS_UNIQUEID" val="131"/>
</p:tagLst>
</file>

<file path=ppt/tags/tag953.xml><?xml version="1.0" encoding="utf-8"?>
<p:tagLst xmlns:p="http://schemas.openxmlformats.org/presentationml/2006/main">
  <p:tag name="AS_UNIQUEID" val="132"/>
</p:tagLst>
</file>

<file path=ppt/tags/tag954.xml><?xml version="1.0" encoding="utf-8"?>
<p:tagLst xmlns:p="http://schemas.openxmlformats.org/presentationml/2006/main">
  <p:tag name="AS_UNIQUEID" val="133"/>
</p:tagLst>
</file>

<file path=ppt/tags/tag955.xml><?xml version="1.0" encoding="utf-8"?>
<p:tagLst xmlns:p="http://schemas.openxmlformats.org/presentationml/2006/main">
  <p:tag name="AS_UNIQUEID" val="134"/>
</p:tagLst>
</file>

<file path=ppt/tags/tag956.xml><?xml version="1.0" encoding="utf-8"?>
<p:tagLst xmlns:p="http://schemas.openxmlformats.org/presentationml/2006/main">
  <p:tag name="AS_UNIQUEID" val="135"/>
</p:tagLst>
</file>

<file path=ppt/tags/tag957.xml><?xml version="1.0" encoding="utf-8"?>
<p:tagLst xmlns:p="http://schemas.openxmlformats.org/presentationml/2006/main">
  <p:tag name="AS_UNIQUEID" val="136"/>
</p:tagLst>
</file>

<file path=ppt/tags/tag958.xml><?xml version="1.0" encoding="utf-8"?>
<p:tagLst xmlns:p="http://schemas.openxmlformats.org/presentationml/2006/main">
  <p:tag name="AS_UNIQUEID" val="137"/>
</p:tagLst>
</file>

<file path=ppt/tags/tag959.xml><?xml version="1.0" encoding="utf-8"?>
<p:tagLst xmlns:p="http://schemas.openxmlformats.org/presentationml/2006/main">
  <p:tag name="AS_UNIQUEID" val="958"/>
</p:tagLst>
</file>

<file path=ppt/tags/tag96.xml><?xml version="1.0" encoding="utf-8"?>
<p:tagLst xmlns:p="http://schemas.openxmlformats.org/presentationml/2006/main">
  <p:tag name="AS_UNIQUEID" val="233"/>
</p:tagLst>
</file>

<file path=ppt/tags/tag960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ZWIwNzQxYWMxNTY0ZTEwMGM4NjJhYTYzY2QxYTlkMjkifQ=="/>
</p:tagLst>
</file>

<file path=ppt/tags/tag97.xml><?xml version="1.0" encoding="utf-8"?>
<p:tagLst xmlns:p="http://schemas.openxmlformats.org/presentationml/2006/main">
  <p:tag name="AS_UNIQUEID" val="234"/>
</p:tagLst>
</file>

<file path=ppt/tags/tag98.xml><?xml version="1.0" encoding="utf-8"?>
<p:tagLst xmlns:p="http://schemas.openxmlformats.org/presentationml/2006/main">
  <p:tag name="AS_UNIQUEID" val="235"/>
</p:tagLst>
</file>

<file path=ppt/tags/tag99.xml><?xml version="1.0" encoding="utf-8"?>
<p:tagLst xmlns:p="http://schemas.openxmlformats.org/presentationml/2006/main">
  <p:tag name="AS_UNIQUEID" val="236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r="http://schemas.openxmlformats.org/officeDocument/2006/relationships" xmlns:a="http://schemas.openxmlformats.org/drawingml/2006/main" name="7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>
          <a:solidFill>
            <a:schemeClr val="tx1">
              <a:lumMod val="50000"/>
              <a:lumOff val="50000"/>
            </a:schemeClr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>
          <a:solidFill>
            <a:schemeClr val="tx1">
              <a:lumMod val="50000"/>
              <a:lumOff val="50000"/>
            </a:schemeClr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r="http://schemas.openxmlformats.org/officeDocument/2006/relationships"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>
          <a:solidFill>
            <a:schemeClr val="tx1">
              <a:lumMod val="50000"/>
              <a:lumOff val="50000"/>
            </a:schemeClr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r="http://schemas.openxmlformats.org/officeDocument/2006/relationships"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>
          <a:solidFill>
            <a:schemeClr val="tx1">
              <a:lumMod val="50000"/>
              <a:lumOff val="50000"/>
            </a:schemeClr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r="http://schemas.openxmlformats.org/officeDocument/2006/relationships" xmlns:a="http://schemas.openxmlformats.org/drawingml/2006/main" name="4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>
          <a:solidFill>
            <a:schemeClr val="tx1">
              <a:lumMod val="50000"/>
              <a:lumOff val="50000"/>
            </a:schemeClr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r="http://schemas.openxmlformats.org/officeDocument/2006/relationships" xmlns:a="http://schemas.openxmlformats.org/drawingml/2006/main" name="5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>
          <a:solidFill>
            <a:schemeClr val="tx1">
              <a:lumMod val="50000"/>
              <a:lumOff val="50000"/>
            </a:schemeClr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r="http://schemas.openxmlformats.org/officeDocument/2006/relationships" xmlns:a="http://schemas.openxmlformats.org/drawingml/2006/main" name="6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>
          <a:solidFill>
            <a:schemeClr val="tx1">
              <a:lumMod val="50000"/>
              <a:lumOff val="50000"/>
            </a:schemeClr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102</Paragraphs>
  <Slides>26</Slides>
  <Notes>1</Notes>
  <TotalTime>0</TotalTime>
  <HiddenSlides>0</HiddenSlides>
  <MMClips>2</MMClips>
  <ScaleCrop>0</ScaleCrop>
  <HeadingPairs>
    <vt:vector baseType="variant" size="6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baseType="lpstr" size="39">
      <vt:lpstr>Arial</vt:lpstr>
      <vt:lpstr>等线 Light</vt:lpstr>
      <vt:lpstr>等线</vt:lpstr>
      <vt:lpstr>Calibri</vt:lpstr>
      <vt:lpstr>微软雅黑</vt:lpstr>
      <vt:lpstr>Calibri Light</vt:lpstr>
      <vt:lpstr>华文隶书</vt:lpstr>
      <vt:lpstr>黑体</vt:lpstr>
      <vt:lpstr>宋体</vt:lpstr>
      <vt:lpstr>Times New Roman</vt:lpstr>
      <vt:lpstr>Courier New</vt:lpstr>
      <vt:lpstr>仿宋_GB2312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2022-06-21T00:18:30.765</cp:lastPrinted>
  <dcterms:created xsi:type="dcterms:W3CDTF">2022-06-21T00:18:30Z</dcterms:created>
  <dcterms:modified xsi:type="dcterms:W3CDTF">2022-06-20T16:18:35Z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